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notesMasterIdLst>
    <p:notesMasterId r:id="rId22"/>
  </p:notesMasterIdLst>
  <p:handoutMasterIdLst>
    <p:handoutMasterId r:id="rId23"/>
  </p:handoutMasterIdLst>
  <p:sldIdLst>
    <p:sldId id="260" r:id="rId2"/>
    <p:sldId id="331" r:id="rId3"/>
    <p:sldId id="329" r:id="rId4"/>
    <p:sldId id="330" r:id="rId5"/>
    <p:sldId id="267" r:id="rId6"/>
    <p:sldId id="326" r:id="rId7"/>
    <p:sldId id="322" r:id="rId8"/>
    <p:sldId id="317" r:id="rId9"/>
    <p:sldId id="261" r:id="rId10"/>
    <p:sldId id="279" r:id="rId11"/>
    <p:sldId id="288" r:id="rId12"/>
    <p:sldId id="290" r:id="rId13"/>
    <p:sldId id="291" r:id="rId14"/>
    <p:sldId id="277" r:id="rId15"/>
    <p:sldId id="280" r:id="rId16"/>
    <p:sldId id="327" r:id="rId17"/>
    <p:sldId id="324" r:id="rId18"/>
    <p:sldId id="308" r:id="rId19"/>
    <p:sldId id="309" r:id="rId20"/>
    <p:sldId id="319" r:id="rId21"/>
  </p:sldIdLst>
  <p:sldSz cx="9144000" cy="6858000" type="screen4x3"/>
  <p:notesSz cx="7010400" cy="9296400"/>
  <p:defaultTextStyle>
    <a:defPPr>
      <a:defRPr lang="en-US"/>
    </a:defPPr>
    <a:lvl1pPr algn="l" rtl="0" eaLnBrk="0" fontAlgn="base" hangingPunct="0">
      <a:spcBef>
        <a:spcPct val="0"/>
      </a:spcBef>
      <a:spcAft>
        <a:spcPct val="0"/>
      </a:spcAft>
      <a:defRPr sz="2000" kern="1200">
        <a:solidFill>
          <a:schemeClr val="tx1"/>
        </a:solidFill>
        <a:latin typeface="Tahoma" charset="0"/>
        <a:ea typeface="+mn-ea"/>
        <a:cs typeface="+mn-cs"/>
      </a:defRPr>
    </a:lvl1pPr>
    <a:lvl2pPr marL="457200" algn="l" rtl="0" eaLnBrk="0" fontAlgn="base" hangingPunct="0">
      <a:spcBef>
        <a:spcPct val="0"/>
      </a:spcBef>
      <a:spcAft>
        <a:spcPct val="0"/>
      </a:spcAft>
      <a:defRPr sz="2000" kern="1200">
        <a:solidFill>
          <a:schemeClr val="tx1"/>
        </a:solidFill>
        <a:latin typeface="Tahoma" charset="0"/>
        <a:ea typeface="+mn-ea"/>
        <a:cs typeface="+mn-cs"/>
      </a:defRPr>
    </a:lvl2pPr>
    <a:lvl3pPr marL="914400" algn="l" rtl="0" eaLnBrk="0" fontAlgn="base" hangingPunct="0">
      <a:spcBef>
        <a:spcPct val="0"/>
      </a:spcBef>
      <a:spcAft>
        <a:spcPct val="0"/>
      </a:spcAft>
      <a:defRPr sz="2000" kern="1200">
        <a:solidFill>
          <a:schemeClr val="tx1"/>
        </a:solidFill>
        <a:latin typeface="Tahoma" charset="0"/>
        <a:ea typeface="+mn-ea"/>
        <a:cs typeface="+mn-cs"/>
      </a:defRPr>
    </a:lvl3pPr>
    <a:lvl4pPr marL="1371600" algn="l" rtl="0" eaLnBrk="0" fontAlgn="base" hangingPunct="0">
      <a:spcBef>
        <a:spcPct val="0"/>
      </a:spcBef>
      <a:spcAft>
        <a:spcPct val="0"/>
      </a:spcAft>
      <a:defRPr sz="2000" kern="1200">
        <a:solidFill>
          <a:schemeClr val="tx1"/>
        </a:solidFill>
        <a:latin typeface="Tahoma" charset="0"/>
        <a:ea typeface="+mn-ea"/>
        <a:cs typeface="+mn-cs"/>
      </a:defRPr>
    </a:lvl4pPr>
    <a:lvl5pPr marL="1828800" algn="l" rtl="0" eaLnBrk="0" fontAlgn="base" hangingPunct="0">
      <a:spcBef>
        <a:spcPct val="0"/>
      </a:spcBef>
      <a:spcAft>
        <a:spcPct val="0"/>
      </a:spcAft>
      <a:defRPr sz="2000" kern="1200">
        <a:solidFill>
          <a:schemeClr val="tx1"/>
        </a:solidFill>
        <a:latin typeface="Tahoma" charset="0"/>
        <a:ea typeface="+mn-ea"/>
        <a:cs typeface="+mn-cs"/>
      </a:defRPr>
    </a:lvl5pPr>
    <a:lvl6pPr marL="2286000" algn="l" defTabSz="914400" rtl="0" eaLnBrk="1" latinLnBrk="0" hangingPunct="1">
      <a:defRPr sz="2000" kern="1200">
        <a:solidFill>
          <a:schemeClr val="tx1"/>
        </a:solidFill>
        <a:latin typeface="Tahoma" charset="0"/>
        <a:ea typeface="+mn-ea"/>
        <a:cs typeface="+mn-cs"/>
      </a:defRPr>
    </a:lvl6pPr>
    <a:lvl7pPr marL="2743200" algn="l" defTabSz="914400" rtl="0" eaLnBrk="1" latinLnBrk="0" hangingPunct="1">
      <a:defRPr sz="2000" kern="1200">
        <a:solidFill>
          <a:schemeClr val="tx1"/>
        </a:solidFill>
        <a:latin typeface="Tahoma" charset="0"/>
        <a:ea typeface="+mn-ea"/>
        <a:cs typeface="+mn-cs"/>
      </a:defRPr>
    </a:lvl7pPr>
    <a:lvl8pPr marL="3200400" algn="l" defTabSz="914400" rtl="0" eaLnBrk="1" latinLnBrk="0" hangingPunct="1">
      <a:defRPr sz="2000" kern="1200">
        <a:solidFill>
          <a:schemeClr val="tx1"/>
        </a:solidFill>
        <a:latin typeface="Tahoma" charset="0"/>
        <a:ea typeface="+mn-ea"/>
        <a:cs typeface="+mn-cs"/>
      </a:defRPr>
    </a:lvl8pPr>
    <a:lvl9pPr marL="3657600" algn="l" defTabSz="914400" rtl="0" eaLnBrk="1" latinLnBrk="0" hangingPunct="1">
      <a:defRPr sz="2000" kern="1200">
        <a:solidFill>
          <a:schemeClr val="tx1"/>
        </a:solidFill>
        <a:latin typeface="Tahoma"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 end="98"/>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E7E14"/>
    <a:srgbClr val="9933FF"/>
    <a:srgbClr val="C49500"/>
    <a:srgbClr val="602000"/>
    <a:srgbClr val="3B0050"/>
    <a:srgbClr val="EC9F38"/>
    <a:srgbClr val="993366"/>
    <a:srgbClr val="00FF00"/>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1446"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nney, Kevin" userId="2b18547a-9b09-49b2-9bb2-0712a66689d4" providerId="ADAL" clId="{EE6EEA38-10C7-400E-A0D7-0B6F9A4207E8}"/>
    <pc:docChg chg="undo custSel addSld modSld sldOrd">
      <pc:chgData name="Denney, Kevin" userId="2b18547a-9b09-49b2-9bb2-0712a66689d4" providerId="ADAL" clId="{EE6EEA38-10C7-400E-A0D7-0B6F9A4207E8}" dt="2023-09-18T18:25:33.973" v="900" actId="1076"/>
      <pc:docMkLst>
        <pc:docMk/>
      </pc:docMkLst>
      <pc:sldChg chg="addSp delSp modSp mod modNotesTx">
        <pc:chgData name="Denney, Kevin" userId="2b18547a-9b09-49b2-9bb2-0712a66689d4" providerId="ADAL" clId="{EE6EEA38-10C7-400E-A0D7-0B6F9A4207E8}" dt="2023-09-18T18:25:33.973" v="900" actId="1076"/>
        <pc:sldMkLst>
          <pc:docMk/>
          <pc:sldMk cId="2364841041" sldId="260"/>
        </pc:sldMkLst>
        <pc:picChg chg="add mod">
          <ac:chgData name="Denney, Kevin" userId="2b18547a-9b09-49b2-9bb2-0712a66689d4" providerId="ADAL" clId="{EE6EEA38-10C7-400E-A0D7-0B6F9A4207E8}" dt="2023-09-18T18:25:33.973" v="900" actId="1076"/>
          <ac:picMkLst>
            <pc:docMk/>
            <pc:sldMk cId="2364841041" sldId="260"/>
            <ac:picMk id="4" creationId="{B3B1E71E-CBD4-03CD-774F-805E79F961CD}"/>
          </ac:picMkLst>
        </pc:picChg>
        <pc:picChg chg="del">
          <ac:chgData name="Denney, Kevin" userId="2b18547a-9b09-49b2-9bb2-0712a66689d4" providerId="ADAL" clId="{EE6EEA38-10C7-400E-A0D7-0B6F9A4207E8}" dt="2023-09-18T18:25:23.468" v="895" actId="478"/>
          <ac:picMkLst>
            <pc:docMk/>
            <pc:sldMk cId="2364841041" sldId="260"/>
            <ac:picMk id="30722" creationId="{00000000-0000-0000-0000-000000000000}"/>
          </ac:picMkLst>
        </pc:picChg>
      </pc:sldChg>
      <pc:sldChg chg="modSp mod">
        <pc:chgData name="Denney, Kevin" userId="2b18547a-9b09-49b2-9bb2-0712a66689d4" providerId="ADAL" clId="{EE6EEA38-10C7-400E-A0D7-0B6F9A4207E8}" dt="2023-09-06T16:14:31.663" v="818" actId="692"/>
        <pc:sldMkLst>
          <pc:docMk/>
          <pc:sldMk cId="0" sldId="279"/>
        </pc:sldMkLst>
        <pc:spChg chg="mod">
          <ac:chgData name="Denney, Kevin" userId="2b18547a-9b09-49b2-9bb2-0712a66689d4" providerId="ADAL" clId="{EE6EEA38-10C7-400E-A0D7-0B6F9A4207E8}" dt="2023-09-06T16:14:31.663" v="818" actId="692"/>
          <ac:spMkLst>
            <pc:docMk/>
            <pc:sldMk cId="0" sldId="279"/>
            <ac:spMk id="2" creationId="{64A78B64-2B16-1C83-224A-DC63EE42A641}"/>
          </ac:spMkLst>
        </pc:spChg>
      </pc:sldChg>
      <pc:sldChg chg="addSp delSp modSp mod addAnim delAnim">
        <pc:chgData name="Denney, Kevin" userId="2b18547a-9b09-49b2-9bb2-0712a66689d4" providerId="ADAL" clId="{EE6EEA38-10C7-400E-A0D7-0B6F9A4207E8}" dt="2023-09-01T14:41:44.677" v="75" actId="14100"/>
        <pc:sldMkLst>
          <pc:docMk/>
          <pc:sldMk cId="0" sldId="280"/>
        </pc:sldMkLst>
        <pc:graphicFrameChg chg="add mod modGraphic">
          <ac:chgData name="Denney, Kevin" userId="2b18547a-9b09-49b2-9bb2-0712a66689d4" providerId="ADAL" clId="{EE6EEA38-10C7-400E-A0D7-0B6F9A4207E8}" dt="2023-09-01T14:41:44.677" v="75" actId="14100"/>
          <ac:graphicFrameMkLst>
            <pc:docMk/>
            <pc:sldMk cId="0" sldId="280"/>
            <ac:graphicFrameMk id="4" creationId="{D28BABEE-6D77-9061-AEEA-A9B4EB9017C4}"/>
          </ac:graphicFrameMkLst>
        </pc:graphicFrameChg>
        <pc:graphicFrameChg chg="del mod modGraphic">
          <ac:chgData name="Denney, Kevin" userId="2b18547a-9b09-49b2-9bb2-0712a66689d4" providerId="ADAL" clId="{EE6EEA38-10C7-400E-A0D7-0B6F9A4207E8}" dt="2023-09-01T14:40:44.016" v="62" actId="478"/>
          <ac:graphicFrameMkLst>
            <pc:docMk/>
            <pc:sldMk cId="0" sldId="280"/>
            <ac:graphicFrameMk id="5" creationId="{7C233C22-1BB2-C90D-AEA1-90C640644F52}"/>
          </ac:graphicFrameMkLst>
        </pc:graphicFrameChg>
      </pc:sldChg>
      <pc:sldChg chg="addSp delSp modSp mod">
        <pc:chgData name="Denney, Kevin" userId="2b18547a-9b09-49b2-9bb2-0712a66689d4" providerId="ADAL" clId="{EE6EEA38-10C7-400E-A0D7-0B6F9A4207E8}" dt="2023-09-06T16:11:59.369" v="777" actId="478"/>
        <pc:sldMkLst>
          <pc:docMk/>
          <pc:sldMk cId="0" sldId="308"/>
        </pc:sldMkLst>
        <pc:spChg chg="del">
          <ac:chgData name="Denney, Kevin" userId="2b18547a-9b09-49b2-9bb2-0712a66689d4" providerId="ADAL" clId="{EE6EEA38-10C7-400E-A0D7-0B6F9A4207E8}" dt="2023-09-06T16:11:59.369" v="777" actId="478"/>
          <ac:spMkLst>
            <pc:docMk/>
            <pc:sldMk cId="0" sldId="308"/>
            <ac:spMk id="2" creationId="{00000000-0000-0000-0000-000000000000}"/>
          </ac:spMkLst>
        </pc:spChg>
        <pc:spChg chg="mod">
          <ac:chgData name="Denney, Kevin" userId="2b18547a-9b09-49b2-9bb2-0712a66689d4" providerId="ADAL" clId="{EE6EEA38-10C7-400E-A0D7-0B6F9A4207E8}" dt="2023-09-06T16:11:34.572" v="773" actId="1076"/>
          <ac:spMkLst>
            <pc:docMk/>
            <pc:sldMk cId="0" sldId="308"/>
            <ac:spMk id="4" creationId="{00000000-0000-0000-0000-000000000000}"/>
          </ac:spMkLst>
        </pc:spChg>
        <pc:spChg chg="add mod">
          <ac:chgData name="Denney, Kevin" userId="2b18547a-9b09-49b2-9bb2-0712a66689d4" providerId="ADAL" clId="{EE6EEA38-10C7-400E-A0D7-0B6F9A4207E8}" dt="2023-09-06T16:11:51.619" v="776" actId="1076"/>
          <ac:spMkLst>
            <pc:docMk/>
            <pc:sldMk cId="0" sldId="308"/>
            <ac:spMk id="6" creationId="{C30770CE-950A-FCFB-2BD4-EE8ABCBED313}"/>
          </ac:spMkLst>
        </pc:spChg>
        <pc:spChg chg="del">
          <ac:chgData name="Denney, Kevin" userId="2b18547a-9b09-49b2-9bb2-0712a66689d4" providerId="ADAL" clId="{EE6EEA38-10C7-400E-A0D7-0B6F9A4207E8}" dt="2023-09-06T16:11:43.705" v="774" actId="478"/>
          <ac:spMkLst>
            <pc:docMk/>
            <pc:sldMk cId="0" sldId="308"/>
            <ac:spMk id="8" creationId="{00000000-0000-0000-0000-000000000000}"/>
          </ac:spMkLst>
        </pc:spChg>
      </pc:sldChg>
      <pc:sldChg chg="modSp mod ord">
        <pc:chgData name="Denney, Kevin" userId="2b18547a-9b09-49b2-9bb2-0712a66689d4" providerId="ADAL" clId="{EE6EEA38-10C7-400E-A0D7-0B6F9A4207E8}" dt="2023-09-06T16:12:55.742" v="814" actId="403"/>
        <pc:sldMkLst>
          <pc:docMk/>
          <pc:sldMk cId="2054561615" sldId="309"/>
        </pc:sldMkLst>
        <pc:spChg chg="mod">
          <ac:chgData name="Denney, Kevin" userId="2b18547a-9b09-49b2-9bb2-0712a66689d4" providerId="ADAL" clId="{EE6EEA38-10C7-400E-A0D7-0B6F9A4207E8}" dt="2023-09-06T16:12:55.742" v="814" actId="403"/>
          <ac:spMkLst>
            <pc:docMk/>
            <pc:sldMk cId="2054561615" sldId="309"/>
            <ac:spMk id="2" creationId="{00000000-0000-0000-0000-000000000000}"/>
          </ac:spMkLst>
        </pc:spChg>
      </pc:sldChg>
      <pc:sldChg chg="addSp delSp modSp mod">
        <pc:chgData name="Denney, Kevin" userId="2b18547a-9b09-49b2-9bb2-0712a66689d4" providerId="ADAL" clId="{EE6EEA38-10C7-400E-A0D7-0B6F9A4207E8}" dt="2023-09-06T16:09:38.158" v="577"/>
        <pc:sldMkLst>
          <pc:docMk/>
          <pc:sldMk cId="388501945" sldId="321"/>
        </pc:sldMkLst>
        <pc:spChg chg="add del mod">
          <ac:chgData name="Denney, Kevin" userId="2b18547a-9b09-49b2-9bb2-0712a66689d4" providerId="ADAL" clId="{EE6EEA38-10C7-400E-A0D7-0B6F9A4207E8}" dt="2023-09-06T16:09:25.802" v="575" actId="478"/>
          <ac:spMkLst>
            <pc:docMk/>
            <pc:sldMk cId="388501945" sldId="321"/>
            <ac:spMk id="2" creationId="{A80308DE-8331-10A7-EF72-8534F12AF40C}"/>
          </ac:spMkLst>
        </pc:spChg>
        <pc:spChg chg="add mod">
          <ac:chgData name="Denney, Kevin" userId="2b18547a-9b09-49b2-9bb2-0712a66689d4" providerId="ADAL" clId="{EE6EEA38-10C7-400E-A0D7-0B6F9A4207E8}" dt="2023-09-06T16:09:38.158" v="577"/>
          <ac:spMkLst>
            <pc:docMk/>
            <pc:sldMk cId="388501945" sldId="321"/>
            <ac:spMk id="3" creationId="{B9CB503E-AAAB-CE3A-C2E9-DE97D134D195}"/>
          </ac:spMkLst>
        </pc:spChg>
      </pc:sldChg>
      <pc:sldChg chg="addSp modSp">
        <pc:chgData name="Denney, Kevin" userId="2b18547a-9b09-49b2-9bb2-0712a66689d4" providerId="ADAL" clId="{EE6EEA38-10C7-400E-A0D7-0B6F9A4207E8}" dt="2023-09-06T16:09:46.725" v="578"/>
        <pc:sldMkLst>
          <pc:docMk/>
          <pc:sldMk cId="2779579955" sldId="325"/>
        </pc:sldMkLst>
        <pc:spChg chg="add mod">
          <ac:chgData name="Denney, Kevin" userId="2b18547a-9b09-49b2-9bb2-0712a66689d4" providerId="ADAL" clId="{EE6EEA38-10C7-400E-A0D7-0B6F9A4207E8}" dt="2023-09-06T16:09:46.725" v="578"/>
          <ac:spMkLst>
            <pc:docMk/>
            <pc:sldMk cId="2779579955" sldId="325"/>
            <ac:spMk id="3" creationId="{029CF5A6-0FFA-FC72-256B-DC8CE103AE98}"/>
          </ac:spMkLst>
        </pc:spChg>
      </pc:sldChg>
      <pc:sldChg chg="addSp delSp modSp mod">
        <pc:chgData name="Denney, Kevin" userId="2b18547a-9b09-49b2-9bb2-0712a66689d4" providerId="ADAL" clId="{EE6EEA38-10C7-400E-A0D7-0B6F9A4207E8}" dt="2023-09-06T16:10:15.174" v="591" actId="1076"/>
        <pc:sldMkLst>
          <pc:docMk/>
          <pc:sldMk cId="3688944809" sldId="327"/>
        </pc:sldMkLst>
        <pc:spChg chg="add del mod">
          <ac:chgData name="Denney, Kevin" userId="2b18547a-9b09-49b2-9bb2-0712a66689d4" providerId="ADAL" clId="{EE6EEA38-10C7-400E-A0D7-0B6F9A4207E8}" dt="2023-09-06T16:09:20.504" v="574" actId="478"/>
          <ac:spMkLst>
            <pc:docMk/>
            <pc:sldMk cId="3688944809" sldId="327"/>
            <ac:spMk id="2" creationId="{2F7BFEDD-3A62-7ED2-F365-5438B53B0C87}"/>
          </ac:spMkLst>
        </pc:spChg>
        <pc:spChg chg="add mod">
          <ac:chgData name="Denney, Kevin" userId="2b18547a-9b09-49b2-9bb2-0712a66689d4" providerId="ADAL" clId="{EE6EEA38-10C7-400E-A0D7-0B6F9A4207E8}" dt="2023-09-06T16:10:15.174" v="591" actId="1076"/>
          <ac:spMkLst>
            <pc:docMk/>
            <pc:sldMk cId="3688944809" sldId="327"/>
            <ac:spMk id="3" creationId="{5B666D8E-5E6A-2CD4-C628-8AFB8FCEAA94}"/>
          </ac:spMkLst>
        </pc:spChg>
      </pc:sldChg>
      <pc:sldChg chg="ord">
        <pc:chgData name="Denney, Kevin" userId="2b18547a-9b09-49b2-9bb2-0712a66689d4" providerId="ADAL" clId="{EE6EEA38-10C7-400E-A0D7-0B6F9A4207E8}" dt="2023-09-06T16:07:22.358" v="534"/>
        <pc:sldMkLst>
          <pc:docMk/>
          <pc:sldMk cId="582704170" sldId="330"/>
        </pc:sldMkLst>
      </pc:sldChg>
      <pc:sldChg chg="addSp delSp modSp new mod ord setBg modNotesTx">
        <pc:chgData name="Denney, Kevin" userId="2b18547a-9b09-49b2-9bb2-0712a66689d4" providerId="ADAL" clId="{EE6EEA38-10C7-400E-A0D7-0B6F9A4207E8}" dt="2023-09-10T00:03:29.719" v="894" actId="20577"/>
        <pc:sldMkLst>
          <pc:docMk/>
          <pc:sldMk cId="750925859" sldId="331"/>
        </pc:sldMkLst>
        <pc:spChg chg="del mod">
          <ac:chgData name="Denney, Kevin" userId="2b18547a-9b09-49b2-9bb2-0712a66689d4" providerId="ADAL" clId="{EE6EEA38-10C7-400E-A0D7-0B6F9A4207E8}" dt="2023-09-06T16:00:17.579" v="292" actId="478"/>
          <ac:spMkLst>
            <pc:docMk/>
            <pc:sldMk cId="750925859" sldId="331"/>
            <ac:spMk id="2" creationId="{ADFAF84F-3FB1-1931-C6B4-B649C03B7E34}"/>
          </ac:spMkLst>
        </pc:spChg>
        <pc:spChg chg="mod">
          <ac:chgData name="Denney, Kevin" userId="2b18547a-9b09-49b2-9bb2-0712a66689d4" providerId="ADAL" clId="{EE6EEA38-10C7-400E-A0D7-0B6F9A4207E8}" dt="2023-09-06T16:05:56.863" v="530" actId="1076"/>
          <ac:spMkLst>
            <pc:docMk/>
            <pc:sldMk cId="750925859" sldId="331"/>
            <ac:spMk id="3" creationId="{08BBA426-DA2D-3A72-E833-7ACF67922CD4}"/>
          </ac:spMkLst>
        </pc:spChg>
        <pc:spChg chg="add mod">
          <ac:chgData name="Denney, Kevin" userId="2b18547a-9b09-49b2-9bb2-0712a66689d4" providerId="ADAL" clId="{EE6EEA38-10C7-400E-A0D7-0B6F9A4207E8}" dt="2023-09-06T16:00:14.238" v="291" actId="20577"/>
          <ac:spMkLst>
            <pc:docMk/>
            <pc:sldMk cId="750925859" sldId="331"/>
            <ac:spMk id="4" creationId="{BCED4977-FB77-EC7C-E9AE-D4A4E582267C}"/>
          </ac:spMkLst>
        </pc:spChg>
        <pc:spChg chg="add del mod">
          <ac:chgData name="Denney, Kevin" userId="2b18547a-9b09-49b2-9bb2-0712a66689d4" providerId="ADAL" clId="{EE6EEA38-10C7-400E-A0D7-0B6F9A4207E8}" dt="2023-09-06T16:00:20.495" v="293" actId="478"/>
          <ac:spMkLst>
            <pc:docMk/>
            <pc:sldMk cId="750925859" sldId="331"/>
            <ac:spMk id="6" creationId="{5220994E-99F8-B376-9BBF-46304436D85F}"/>
          </ac:spMkLst>
        </pc:spChg>
        <pc:spChg chg="add mod">
          <ac:chgData name="Denney, Kevin" userId="2b18547a-9b09-49b2-9bb2-0712a66689d4" providerId="ADAL" clId="{EE6EEA38-10C7-400E-A0D7-0B6F9A4207E8}" dt="2023-09-06T16:05:52.578" v="529" actId="1076"/>
          <ac:spMkLst>
            <pc:docMk/>
            <pc:sldMk cId="750925859" sldId="331"/>
            <ac:spMk id="7" creationId="{A15D97B4-67F3-D60C-2D21-EBA4D9E0805C}"/>
          </ac:spMkLst>
        </pc:spChg>
      </pc:sldChg>
    </pc:docChg>
  </pc:docChgLst>
  <pc:docChgLst>
    <pc:chgData name="Graham, Tera" userId="1d52362f-fa56-4542-a0ea-b6d360f5face" providerId="ADAL" clId="{0BDC105E-9FC5-4682-A635-6EF46B3DED3F}"/>
    <pc:docChg chg="undo custSel addSld delSld modSld">
      <pc:chgData name="Graham, Tera" userId="1d52362f-fa56-4542-a0ea-b6d360f5face" providerId="ADAL" clId="{0BDC105E-9FC5-4682-A635-6EF46B3DED3F}" dt="2023-09-06T18:56:01.451" v="976" actId="20577"/>
      <pc:docMkLst>
        <pc:docMk/>
      </pc:docMkLst>
      <pc:sldChg chg="modSp del mod">
        <pc:chgData name="Graham, Tera" userId="1d52362f-fa56-4542-a0ea-b6d360f5face" providerId="ADAL" clId="{0BDC105E-9FC5-4682-A635-6EF46B3DED3F}" dt="2023-08-24T16:13:13.899" v="1" actId="47"/>
        <pc:sldMkLst>
          <pc:docMk/>
          <pc:sldMk cId="0" sldId="264"/>
        </pc:sldMkLst>
        <pc:spChg chg="mod">
          <ac:chgData name="Graham, Tera" userId="1d52362f-fa56-4542-a0ea-b6d360f5face" providerId="ADAL" clId="{0BDC105E-9FC5-4682-A635-6EF46B3DED3F}" dt="2023-08-24T16:13:02.622" v="0" actId="1076"/>
          <ac:spMkLst>
            <pc:docMk/>
            <pc:sldMk cId="0" sldId="264"/>
            <ac:spMk id="256" creationId="{00000000-0000-0000-0000-000000000000}"/>
          </ac:spMkLst>
        </pc:spChg>
      </pc:sldChg>
      <pc:sldChg chg="modSp mod">
        <pc:chgData name="Graham, Tera" userId="1d52362f-fa56-4542-a0ea-b6d360f5face" providerId="ADAL" clId="{0BDC105E-9FC5-4682-A635-6EF46B3DED3F}" dt="2023-09-06T18:56:01.451" v="976" actId="20577"/>
        <pc:sldMkLst>
          <pc:docMk/>
          <pc:sldMk cId="0" sldId="308"/>
        </pc:sldMkLst>
        <pc:spChg chg="mod">
          <ac:chgData name="Graham, Tera" userId="1d52362f-fa56-4542-a0ea-b6d360f5face" providerId="ADAL" clId="{0BDC105E-9FC5-4682-A635-6EF46B3DED3F}" dt="2023-09-06T18:55:09.039" v="948" actId="6549"/>
          <ac:spMkLst>
            <pc:docMk/>
            <pc:sldMk cId="0" sldId="308"/>
            <ac:spMk id="4" creationId="{00000000-0000-0000-0000-000000000000}"/>
          </ac:spMkLst>
        </pc:spChg>
        <pc:spChg chg="mod">
          <ac:chgData name="Graham, Tera" userId="1d52362f-fa56-4542-a0ea-b6d360f5face" providerId="ADAL" clId="{0BDC105E-9FC5-4682-A635-6EF46B3DED3F}" dt="2023-09-06T18:56:01.451" v="976" actId="20577"/>
          <ac:spMkLst>
            <pc:docMk/>
            <pc:sldMk cId="0" sldId="308"/>
            <ac:spMk id="6" creationId="{C30770CE-950A-FCFB-2BD4-EE8ABCBED313}"/>
          </ac:spMkLst>
        </pc:spChg>
      </pc:sldChg>
      <pc:sldChg chg="addSp modSp mod">
        <pc:chgData name="Graham, Tera" userId="1d52362f-fa56-4542-a0ea-b6d360f5face" providerId="ADAL" clId="{0BDC105E-9FC5-4682-A635-6EF46B3DED3F}" dt="2023-09-06T18:48:54.038" v="438" actId="14100"/>
        <pc:sldMkLst>
          <pc:docMk/>
          <pc:sldMk cId="2054561615" sldId="309"/>
        </pc:sldMkLst>
        <pc:spChg chg="mod">
          <ac:chgData name="Graham, Tera" userId="1d52362f-fa56-4542-a0ea-b6d360f5face" providerId="ADAL" clId="{0BDC105E-9FC5-4682-A635-6EF46B3DED3F}" dt="2023-09-06T18:48:54.038" v="438" actId="14100"/>
          <ac:spMkLst>
            <pc:docMk/>
            <pc:sldMk cId="2054561615" sldId="309"/>
            <ac:spMk id="2" creationId="{00000000-0000-0000-0000-000000000000}"/>
          </ac:spMkLst>
        </pc:spChg>
        <pc:picChg chg="add mod">
          <ac:chgData name="Graham, Tera" userId="1d52362f-fa56-4542-a0ea-b6d360f5face" providerId="ADAL" clId="{0BDC105E-9FC5-4682-A635-6EF46B3DED3F}" dt="2023-09-06T18:48:33.395" v="434" actId="1076"/>
          <ac:picMkLst>
            <pc:docMk/>
            <pc:sldMk cId="2054561615" sldId="309"/>
            <ac:picMk id="6" creationId="{3989F65B-CD29-ECC5-0B68-D882A48E2E27}"/>
          </ac:picMkLst>
        </pc:picChg>
      </pc:sldChg>
      <pc:sldChg chg="del">
        <pc:chgData name="Graham, Tera" userId="1d52362f-fa56-4542-a0ea-b6d360f5face" providerId="ADAL" clId="{0BDC105E-9FC5-4682-A635-6EF46B3DED3F}" dt="2023-09-06T18:40:55.627" v="245" actId="47"/>
        <pc:sldMkLst>
          <pc:docMk/>
          <pc:sldMk cId="388501945" sldId="321"/>
        </pc:sldMkLst>
      </pc:sldChg>
      <pc:sldChg chg="del">
        <pc:chgData name="Graham, Tera" userId="1d52362f-fa56-4542-a0ea-b6d360f5face" providerId="ADAL" clId="{0BDC105E-9FC5-4682-A635-6EF46B3DED3F}" dt="2023-09-06T18:41:06.615" v="246" actId="47"/>
        <pc:sldMkLst>
          <pc:docMk/>
          <pc:sldMk cId="2779579955" sldId="325"/>
        </pc:sldMkLst>
      </pc:sldChg>
      <pc:sldChg chg="addSp delSp modSp mod">
        <pc:chgData name="Graham, Tera" userId="1d52362f-fa56-4542-a0ea-b6d360f5face" providerId="ADAL" clId="{0BDC105E-9FC5-4682-A635-6EF46B3DED3F}" dt="2023-09-06T18:54:26.384" v="931" actId="20577"/>
        <pc:sldMkLst>
          <pc:docMk/>
          <pc:sldMk cId="3688944809" sldId="327"/>
        </pc:sldMkLst>
        <pc:spChg chg="del">
          <ac:chgData name="Graham, Tera" userId="1d52362f-fa56-4542-a0ea-b6d360f5face" providerId="ADAL" clId="{0BDC105E-9FC5-4682-A635-6EF46B3DED3F}" dt="2023-09-06T18:49:44.879" v="439" actId="478"/>
          <ac:spMkLst>
            <pc:docMk/>
            <pc:sldMk cId="3688944809" sldId="327"/>
            <ac:spMk id="3" creationId="{5B666D8E-5E6A-2CD4-C628-8AFB8FCEAA94}"/>
          </ac:spMkLst>
        </pc:spChg>
        <pc:spChg chg="del">
          <ac:chgData name="Graham, Tera" userId="1d52362f-fa56-4542-a0ea-b6d360f5face" providerId="ADAL" clId="{0BDC105E-9FC5-4682-A635-6EF46B3DED3F}" dt="2023-09-06T18:50:07.015" v="440" actId="478"/>
          <ac:spMkLst>
            <pc:docMk/>
            <pc:sldMk cId="3688944809" sldId="327"/>
            <ac:spMk id="5" creationId="{00000000-0000-0000-0000-000000000000}"/>
          </ac:spMkLst>
        </pc:spChg>
        <pc:spChg chg="mod">
          <ac:chgData name="Graham, Tera" userId="1d52362f-fa56-4542-a0ea-b6d360f5face" providerId="ADAL" clId="{0BDC105E-9FC5-4682-A635-6EF46B3DED3F}" dt="2023-09-06T18:50:43.519" v="489" actId="14100"/>
          <ac:spMkLst>
            <pc:docMk/>
            <pc:sldMk cId="3688944809" sldId="327"/>
            <ac:spMk id="7" creationId="{00000000-0000-0000-0000-000000000000}"/>
          </ac:spMkLst>
        </pc:spChg>
        <pc:spChg chg="add mod">
          <ac:chgData name="Graham, Tera" userId="1d52362f-fa56-4542-a0ea-b6d360f5face" providerId="ADAL" clId="{0BDC105E-9FC5-4682-A635-6EF46B3DED3F}" dt="2023-09-06T18:54:26.384" v="931" actId="20577"/>
          <ac:spMkLst>
            <pc:docMk/>
            <pc:sldMk cId="3688944809" sldId="327"/>
            <ac:spMk id="9" creationId="{F3DF633F-99D6-FF78-09C5-7740C06E3747}"/>
          </ac:spMkLst>
        </pc:spChg>
        <pc:picChg chg="add del">
          <ac:chgData name="Graham, Tera" userId="1d52362f-fa56-4542-a0ea-b6d360f5face" providerId="ADAL" clId="{0BDC105E-9FC5-4682-A635-6EF46B3DED3F}" dt="2023-09-06T18:51:01.386" v="491" actId="22"/>
          <ac:picMkLst>
            <pc:docMk/>
            <pc:sldMk cId="3688944809" sldId="327"/>
            <ac:picMk id="8" creationId="{39C32FD1-684D-41AC-F9F0-A99C290BA459}"/>
          </ac:picMkLst>
        </pc:picChg>
      </pc:sldChg>
      <pc:sldChg chg="addSp delSp modSp mod modClrScheme chgLayout">
        <pc:chgData name="Graham, Tera" userId="1d52362f-fa56-4542-a0ea-b6d360f5face" providerId="ADAL" clId="{0BDC105E-9FC5-4682-A635-6EF46B3DED3F}" dt="2023-08-25T12:07:33.019" v="244" actId="33524"/>
        <pc:sldMkLst>
          <pc:docMk/>
          <pc:sldMk cId="3714945552" sldId="329"/>
        </pc:sldMkLst>
        <pc:spChg chg="del">
          <ac:chgData name="Graham, Tera" userId="1d52362f-fa56-4542-a0ea-b6d360f5face" providerId="ADAL" clId="{0BDC105E-9FC5-4682-A635-6EF46B3DED3F}" dt="2023-08-25T11:57:19.283" v="8" actId="478"/>
          <ac:spMkLst>
            <pc:docMk/>
            <pc:sldMk cId="3714945552" sldId="329"/>
            <ac:spMk id="2" creationId="{00000000-0000-0000-0000-000000000000}"/>
          </ac:spMkLst>
        </pc:spChg>
        <pc:spChg chg="add del mod">
          <ac:chgData name="Graham, Tera" userId="1d52362f-fa56-4542-a0ea-b6d360f5face" providerId="ADAL" clId="{0BDC105E-9FC5-4682-A635-6EF46B3DED3F}" dt="2023-08-25T11:57:29.434" v="11" actId="478"/>
          <ac:spMkLst>
            <pc:docMk/>
            <pc:sldMk cId="3714945552" sldId="329"/>
            <ac:spMk id="4" creationId="{0F5AEA54-F6AE-579E-F836-395BB224E44A}"/>
          </ac:spMkLst>
        </pc:spChg>
        <pc:spChg chg="mod">
          <ac:chgData name="Graham, Tera" userId="1d52362f-fa56-4542-a0ea-b6d360f5face" providerId="ADAL" clId="{0BDC105E-9FC5-4682-A635-6EF46B3DED3F}" dt="2023-08-25T12:05:29.566" v="14" actId="26606"/>
          <ac:spMkLst>
            <pc:docMk/>
            <pc:sldMk cId="3714945552" sldId="329"/>
            <ac:spMk id="9" creationId="{00000000-0000-0000-0000-000000000000}"/>
          </ac:spMkLst>
        </pc:spChg>
        <pc:spChg chg="add mod">
          <ac:chgData name="Graham, Tera" userId="1d52362f-fa56-4542-a0ea-b6d360f5face" providerId="ADAL" clId="{0BDC105E-9FC5-4682-A635-6EF46B3DED3F}" dt="2023-08-25T12:07:33.019" v="244" actId="33524"/>
          <ac:spMkLst>
            <pc:docMk/>
            <pc:sldMk cId="3714945552" sldId="329"/>
            <ac:spMk id="14" creationId="{344D1303-9331-DD8D-2201-D45202A3CF86}"/>
          </ac:spMkLst>
        </pc:spChg>
        <pc:picChg chg="add mod">
          <ac:chgData name="Graham, Tera" userId="1d52362f-fa56-4542-a0ea-b6d360f5face" providerId="ADAL" clId="{0BDC105E-9FC5-4682-A635-6EF46B3DED3F}" dt="2023-08-25T12:05:29.566" v="14" actId="26606"/>
          <ac:picMkLst>
            <pc:docMk/>
            <pc:sldMk cId="3714945552" sldId="329"/>
            <ac:picMk id="6" creationId="{969238DF-4035-14EB-F080-67BE83B3DC70}"/>
          </ac:picMkLst>
        </pc:picChg>
      </pc:sldChg>
      <pc:sldChg chg="addSp delSp modSp new mod">
        <pc:chgData name="Graham, Tera" userId="1d52362f-fa56-4542-a0ea-b6d360f5face" providerId="ADAL" clId="{0BDC105E-9FC5-4682-A635-6EF46B3DED3F}" dt="2023-08-24T16:14:30.756" v="7"/>
        <pc:sldMkLst>
          <pc:docMk/>
          <pc:sldMk cId="582704170" sldId="330"/>
        </pc:sldMkLst>
        <pc:picChg chg="add del mod">
          <ac:chgData name="Graham, Tera" userId="1d52362f-fa56-4542-a0ea-b6d360f5face" providerId="ADAL" clId="{0BDC105E-9FC5-4682-A635-6EF46B3DED3F}" dt="2023-08-24T16:13:34.574" v="6" actId="478"/>
          <ac:picMkLst>
            <pc:docMk/>
            <pc:sldMk cId="582704170" sldId="330"/>
            <ac:picMk id="2" creationId="{1C07DE57-7345-721A-F617-3F56E4F9BBD0}"/>
          </ac:picMkLst>
        </pc:picChg>
        <pc:picChg chg="add">
          <ac:chgData name="Graham, Tera" userId="1d52362f-fa56-4542-a0ea-b6d360f5face" providerId="ADAL" clId="{0BDC105E-9FC5-4682-A635-6EF46B3DED3F}" dt="2023-08-24T16:14:30.756" v="7"/>
          <ac:picMkLst>
            <pc:docMk/>
            <pc:sldMk cId="582704170" sldId="330"/>
            <ac:picMk id="1026" creationId="{D9CD06B3-A85C-05BB-8776-5A74EA610582}"/>
          </ac:picMkLst>
        </pc:picChg>
      </pc:sldChg>
    </pc:docChg>
  </pc:docChgLst>
  <pc:docChgLst>
    <pc:chgData name="Denney, Kevin" userId="2b18547a-9b09-49b2-9bb2-0712a66689d4" providerId="ADAL" clId="{C54B82B0-7A9E-44CB-A373-7C8EE76D3DB8}"/>
    <pc:docChg chg="custSel modSld sldOrd">
      <pc:chgData name="Denney, Kevin" userId="2b18547a-9b09-49b2-9bb2-0712a66689d4" providerId="ADAL" clId="{C54B82B0-7A9E-44CB-A373-7C8EE76D3DB8}" dt="2023-08-24T13:45:13.489" v="1245" actId="1076"/>
      <pc:docMkLst>
        <pc:docMk/>
      </pc:docMkLst>
      <pc:sldChg chg="modSp mod modNotesTx">
        <pc:chgData name="Denney, Kevin" userId="2b18547a-9b09-49b2-9bb2-0712a66689d4" providerId="ADAL" clId="{C54B82B0-7A9E-44CB-A373-7C8EE76D3DB8}" dt="2023-08-24T13:45:13.489" v="1245" actId="1076"/>
        <pc:sldMkLst>
          <pc:docMk/>
          <pc:sldMk cId="2364841041" sldId="260"/>
        </pc:sldMkLst>
        <pc:picChg chg="mod">
          <ac:chgData name="Denney, Kevin" userId="2b18547a-9b09-49b2-9bb2-0712a66689d4" providerId="ADAL" clId="{C54B82B0-7A9E-44CB-A373-7C8EE76D3DB8}" dt="2023-08-24T13:45:13.489" v="1245" actId="1076"/>
          <ac:picMkLst>
            <pc:docMk/>
            <pc:sldMk cId="2364841041" sldId="260"/>
            <ac:picMk id="30722" creationId="{00000000-0000-0000-0000-000000000000}"/>
          </ac:picMkLst>
        </pc:picChg>
      </pc:sldChg>
      <pc:sldChg chg="modNotesTx">
        <pc:chgData name="Denney, Kevin" userId="2b18547a-9b09-49b2-9bb2-0712a66689d4" providerId="ADAL" clId="{C54B82B0-7A9E-44CB-A373-7C8EE76D3DB8}" dt="2023-08-24T13:41:52.596" v="1007" actId="20577"/>
        <pc:sldMkLst>
          <pc:docMk/>
          <pc:sldMk cId="0" sldId="261"/>
        </pc:sldMkLst>
      </pc:sldChg>
      <pc:sldChg chg="modNotesTx">
        <pc:chgData name="Denney, Kevin" userId="2b18547a-9b09-49b2-9bb2-0712a66689d4" providerId="ADAL" clId="{C54B82B0-7A9E-44CB-A373-7C8EE76D3DB8}" dt="2023-08-24T13:42:03.204" v="1013" actId="20577"/>
        <pc:sldMkLst>
          <pc:docMk/>
          <pc:sldMk cId="0" sldId="264"/>
        </pc:sldMkLst>
      </pc:sldChg>
      <pc:sldChg chg="modSp mod ord modNotesTx">
        <pc:chgData name="Denney, Kevin" userId="2b18547a-9b09-49b2-9bb2-0712a66689d4" providerId="ADAL" clId="{C54B82B0-7A9E-44CB-A373-7C8EE76D3DB8}" dt="2023-08-24T13:45:03.103" v="1243" actId="20577"/>
        <pc:sldMkLst>
          <pc:docMk/>
          <pc:sldMk cId="0" sldId="277"/>
        </pc:sldMkLst>
        <pc:spChg chg="mod">
          <ac:chgData name="Denney, Kevin" userId="2b18547a-9b09-49b2-9bb2-0712a66689d4" providerId="ADAL" clId="{C54B82B0-7A9E-44CB-A373-7C8EE76D3DB8}" dt="2023-08-24T13:35:48.318" v="566" actId="1076"/>
          <ac:spMkLst>
            <pc:docMk/>
            <pc:sldMk cId="0" sldId="277"/>
            <ac:spMk id="438" creationId="{00000000-0000-0000-0000-000000000000}"/>
          </ac:spMkLst>
        </pc:spChg>
        <pc:spChg chg="mod">
          <ac:chgData name="Denney, Kevin" userId="2b18547a-9b09-49b2-9bb2-0712a66689d4" providerId="ADAL" clId="{C54B82B0-7A9E-44CB-A373-7C8EE76D3DB8}" dt="2023-08-24T13:35:51.277" v="567" actId="14100"/>
          <ac:spMkLst>
            <pc:docMk/>
            <pc:sldMk cId="0" sldId="277"/>
            <ac:spMk id="439" creationId="{00000000-0000-0000-0000-000000000000}"/>
          </ac:spMkLst>
        </pc:spChg>
        <pc:spChg chg="mod">
          <ac:chgData name="Denney, Kevin" userId="2b18547a-9b09-49b2-9bb2-0712a66689d4" providerId="ADAL" clId="{C54B82B0-7A9E-44CB-A373-7C8EE76D3DB8}" dt="2023-08-24T13:36:12.506" v="572" actId="1076"/>
          <ac:spMkLst>
            <pc:docMk/>
            <pc:sldMk cId="0" sldId="277"/>
            <ac:spMk id="441" creationId="{00000000-0000-0000-0000-000000000000}"/>
          </ac:spMkLst>
        </pc:spChg>
        <pc:spChg chg="mod">
          <ac:chgData name="Denney, Kevin" userId="2b18547a-9b09-49b2-9bb2-0712a66689d4" providerId="ADAL" clId="{C54B82B0-7A9E-44CB-A373-7C8EE76D3DB8}" dt="2023-08-24T13:36:16.814" v="573" actId="1076"/>
          <ac:spMkLst>
            <pc:docMk/>
            <pc:sldMk cId="0" sldId="277"/>
            <ac:spMk id="442" creationId="{00000000-0000-0000-0000-000000000000}"/>
          </ac:spMkLst>
        </pc:spChg>
        <pc:spChg chg="mod">
          <ac:chgData name="Denney, Kevin" userId="2b18547a-9b09-49b2-9bb2-0712a66689d4" providerId="ADAL" clId="{C54B82B0-7A9E-44CB-A373-7C8EE76D3DB8}" dt="2023-08-24T13:36:23.294" v="575" actId="1076"/>
          <ac:spMkLst>
            <pc:docMk/>
            <pc:sldMk cId="0" sldId="277"/>
            <ac:spMk id="443" creationId="{00000000-0000-0000-0000-000000000000}"/>
          </ac:spMkLst>
        </pc:spChg>
        <pc:spChg chg="mod">
          <ac:chgData name="Denney, Kevin" userId="2b18547a-9b09-49b2-9bb2-0712a66689d4" providerId="ADAL" clId="{C54B82B0-7A9E-44CB-A373-7C8EE76D3DB8}" dt="2023-08-24T13:36:29.853" v="578" actId="1076"/>
          <ac:spMkLst>
            <pc:docMk/>
            <pc:sldMk cId="0" sldId="277"/>
            <ac:spMk id="444" creationId="{00000000-0000-0000-0000-000000000000}"/>
          </ac:spMkLst>
        </pc:spChg>
        <pc:spChg chg="mod">
          <ac:chgData name="Denney, Kevin" userId="2b18547a-9b09-49b2-9bb2-0712a66689d4" providerId="ADAL" clId="{C54B82B0-7A9E-44CB-A373-7C8EE76D3DB8}" dt="2023-08-24T13:36:40.552" v="582" actId="1076"/>
          <ac:spMkLst>
            <pc:docMk/>
            <pc:sldMk cId="0" sldId="277"/>
            <ac:spMk id="445" creationId="{00000000-0000-0000-0000-000000000000}"/>
          </ac:spMkLst>
        </pc:spChg>
        <pc:spChg chg="mod">
          <ac:chgData name="Denney, Kevin" userId="2b18547a-9b09-49b2-9bb2-0712a66689d4" providerId="ADAL" clId="{C54B82B0-7A9E-44CB-A373-7C8EE76D3DB8}" dt="2023-08-24T13:36:32.542" v="579" actId="1076"/>
          <ac:spMkLst>
            <pc:docMk/>
            <pc:sldMk cId="0" sldId="277"/>
            <ac:spMk id="446" creationId="{00000000-0000-0000-0000-000000000000}"/>
          </ac:spMkLst>
        </pc:spChg>
        <pc:spChg chg="mod">
          <ac:chgData name="Denney, Kevin" userId="2b18547a-9b09-49b2-9bb2-0712a66689d4" providerId="ADAL" clId="{C54B82B0-7A9E-44CB-A373-7C8EE76D3DB8}" dt="2023-08-24T13:36:59.148" v="585" actId="1076"/>
          <ac:spMkLst>
            <pc:docMk/>
            <pc:sldMk cId="0" sldId="277"/>
            <ac:spMk id="447" creationId="{00000000-0000-0000-0000-000000000000}"/>
          </ac:spMkLst>
        </pc:spChg>
        <pc:spChg chg="mod">
          <ac:chgData name="Denney, Kevin" userId="2b18547a-9b09-49b2-9bb2-0712a66689d4" providerId="ADAL" clId="{C54B82B0-7A9E-44CB-A373-7C8EE76D3DB8}" dt="2023-08-24T13:36:45.300" v="583" actId="1076"/>
          <ac:spMkLst>
            <pc:docMk/>
            <pc:sldMk cId="0" sldId="277"/>
            <ac:spMk id="448" creationId="{00000000-0000-0000-0000-000000000000}"/>
          </ac:spMkLst>
        </pc:spChg>
        <pc:spChg chg="mod">
          <ac:chgData name="Denney, Kevin" userId="2b18547a-9b09-49b2-9bb2-0712a66689d4" providerId="ADAL" clId="{C54B82B0-7A9E-44CB-A373-7C8EE76D3DB8}" dt="2023-08-24T13:36:54.469" v="584" actId="1076"/>
          <ac:spMkLst>
            <pc:docMk/>
            <pc:sldMk cId="0" sldId="277"/>
            <ac:spMk id="449" creationId="{00000000-0000-0000-0000-000000000000}"/>
          </ac:spMkLst>
        </pc:spChg>
      </pc:sldChg>
      <pc:sldChg chg="modNotesTx">
        <pc:chgData name="Denney, Kevin" userId="2b18547a-9b09-49b2-9bb2-0712a66689d4" providerId="ADAL" clId="{C54B82B0-7A9E-44CB-A373-7C8EE76D3DB8}" dt="2023-08-24T13:37:27.112" v="593" actId="20577"/>
        <pc:sldMkLst>
          <pc:docMk/>
          <pc:sldMk cId="0" sldId="280"/>
        </pc:sldMkLst>
      </pc:sldChg>
      <pc:sldChg chg="modNotesTx">
        <pc:chgData name="Denney, Kevin" userId="2b18547a-9b09-49b2-9bb2-0712a66689d4" providerId="ADAL" clId="{C54B82B0-7A9E-44CB-A373-7C8EE76D3DB8}" dt="2023-08-24T13:43:05.250" v="1156" actId="20577"/>
        <pc:sldMkLst>
          <pc:docMk/>
          <pc:sldMk cId="0" sldId="290"/>
        </pc:sldMkLst>
      </pc:sldChg>
      <pc:sldChg chg="modNotesTx">
        <pc:chgData name="Denney, Kevin" userId="2b18547a-9b09-49b2-9bb2-0712a66689d4" providerId="ADAL" clId="{C54B82B0-7A9E-44CB-A373-7C8EE76D3DB8}" dt="2023-08-24T13:43:20.487" v="1170" actId="20577"/>
        <pc:sldMkLst>
          <pc:docMk/>
          <pc:sldMk cId="0" sldId="291"/>
        </pc:sldMkLst>
      </pc:sldChg>
      <pc:sldChg chg="modSp mod modNotesTx">
        <pc:chgData name="Denney, Kevin" userId="2b18547a-9b09-49b2-9bb2-0712a66689d4" providerId="ADAL" clId="{C54B82B0-7A9E-44CB-A373-7C8EE76D3DB8}" dt="2023-08-24T13:44:33.270" v="1218" actId="20577"/>
        <pc:sldMkLst>
          <pc:docMk/>
          <pc:sldMk cId="2054561615" sldId="309"/>
        </pc:sldMkLst>
        <pc:spChg chg="mod">
          <ac:chgData name="Denney, Kevin" userId="2b18547a-9b09-49b2-9bb2-0712a66689d4" providerId="ADAL" clId="{C54B82B0-7A9E-44CB-A373-7C8EE76D3DB8}" dt="2023-08-24T13:39:00.549" v="708" actId="20577"/>
          <ac:spMkLst>
            <pc:docMk/>
            <pc:sldMk cId="2054561615" sldId="309"/>
            <ac:spMk id="2" creationId="{00000000-0000-0000-0000-000000000000}"/>
          </ac:spMkLst>
        </pc:spChg>
      </pc:sldChg>
      <pc:sldChg chg="addSp modSp mod modAnim modNotesTx">
        <pc:chgData name="Denney, Kevin" userId="2b18547a-9b09-49b2-9bb2-0712a66689d4" providerId="ADAL" clId="{C54B82B0-7A9E-44CB-A373-7C8EE76D3DB8}" dt="2023-08-24T13:35:03.195" v="562" actId="113"/>
        <pc:sldMkLst>
          <pc:docMk/>
          <pc:sldMk cId="3803340830" sldId="317"/>
        </pc:sldMkLst>
        <pc:spChg chg="add mod">
          <ac:chgData name="Denney, Kevin" userId="2b18547a-9b09-49b2-9bb2-0712a66689d4" providerId="ADAL" clId="{C54B82B0-7A9E-44CB-A373-7C8EE76D3DB8}" dt="2023-08-24T13:04:14.297" v="403" actId="12"/>
          <ac:spMkLst>
            <pc:docMk/>
            <pc:sldMk cId="3803340830" sldId="317"/>
            <ac:spMk id="2" creationId="{39A47121-E2B6-710D-1734-3CF704B02E8D}"/>
          </ac:spMkLst>
        </pc:spChg>
      </pc:sldChg>
      <pc:sldChg chg="modNotesTx">
        <pc:chgData name="Denney, Kevin" userId="2b18547a-9b09-49b2-9bb2-0712a66689d4" providerId="ADAL" clId="{C54B82B0-7A9E-44CB-A373-7C8EE76D3DB8}" dt="2023-08-24T13:44:43.141" v="1227" actId="20577"/>
        <pc:sldMkLst>
          <pc:docMk/>
          <pc:sldMk cId="2956717962" sldId="319"/>
        </pc:sldMkLst>
      </pc:sldChg>
      <pc:sldChg chg="modNotesTx">
        <pc:chgData name="Denney, Kevin" userId="2b18547a-9b09-49b2-9bb2-0712a66689d4" providerId="ADAL" clId="{C54B82B0-7A9E-44CB-A373-7C8EE76D3DB8}" dt="2023-08-24T13:44:02.991" v="1188" actId="20577"/>
        <pc:sldMkLst>
          <pc:docMk/>
          <pc:sldMk cId="388501945" sldId="321"/>
        </pc:sldMkLst>
      </pc:sldChg>
      <pc:sldChg chg="modNotesTx">
        <pc:chgData name="Denney, Kevin" userId="2b18547a-9b09-49b2-9bb2-0712a66689d4" providerId="ADAL" clId="{C54B82B0-7A9E-44CB-A373-7C8EE76D3DB8}" dt="2023-08-24T13:34:02.243" v="471" actId="20577"/>
        <pc:sldMkLst>
          <pc:docMk/>
          <pc:sldMk cId="2439724358" sldId="322"/>
        </pc:sldMkLst>
      </pc:sldChg>
      <pc:sldChg chg="modNotesTx">
        <pc:chgData name="Denney, Kevin" userId="2b18547a-9b09-49b2-9bb2-0712a66689d4" providerId="ADAL" clId="{C54B82B0-7A9E-44CB-A373-7C8EE76D3DB8}" dt="2023-08-24T13:44:18.322" v="1198" actId="20577"/>
        <pc:sldMkLst>
          <pc:docMk/>
          <pc:sldMk cId="648311434" sldId="324"/>
        </pc:sldMkLst>
      </pc:sldChg>
      <pc:sldChg chg="modNotesTx">
        <pc:chgData name="Denney, Kevin" userId="2b18547a-9b09-49b2-9bb2-0712a66689d4" providerId="ADAL" clId="{C54B82B0-7A9E-44CB-A373-7C8EE76D3DB8}" dt="2023-08-24T13:43:38.617" v="1179" actId="20577"/>
        <pc:sldMkLst>
          <pc:docMk/>
          <pc:sldMk cId="2779579955" sldId="325"/>
        </pc:sldMkLst>
      </pc:sldChg>
      <pc:sldChg chg="modNotesTx">
        <pc:chgData name="Denney, Kevin" userId="2b18547a-9b09-49b2-9bb2-0712a66689d4" providerId="ADAL" clId="{C54B82B0-7A9E-44CB-A373-7C8EE76D3DB8}" dt="2023-08-24T13:40:47.817" v="944" actId="20577"/>
        <pc:sldMkLst>
          <pc:docMk/>
          <pc:sldMk cId="326362308" sldId="326"/>
        </pc:sldMkLst>
      </pc:sldChg>
      <pc:sldChg chg="modNotesTx">
        <pc:chgData name="Denney, Kevin" userId="2b18547a-9b09-49b2-9bb2-0712a66689d4" providerId="ADAL" clId="{C54B82B0-7A9E-44CB-A373-7C8EE76D3DB8}" dt="2023-08-24T13:44:09.681" v="1189" actId="20577"/>
        <pc:sldMkLst>
          <pc:docMk/>
          <pc:sldMk cId="3688944809" sldId="327"/>
        </pc:sldMkLst>
      </pc:sldChg>
      <pc:sldChg chg="modNotesTx">
        <pc:chgData name="Denney, Kevin" userId="2b18547a-9b09-49b2-9bb2-0712a66689d4" providerId="ADAL" clId="{C54B82B0-7A9E-44CB-A373-7C8EE76D3DB8}" dt="2023-08-24T13:40:55.933" v="954" actId="20577"/>
        <pc:sldMkLst>
          <pc:docMk/>
          <pc:sldMk cId="3714945552" sldId="329"/>
        </pc:sldMkLst>
      </pc:sldChg>
    </pc:docChg>
  </pc:docChgLst>
  <pc:docChgLst>
    <pc:chgData name="Denney, Kevin" userId="2b18547a-9b09-49b2-9bb2-0712a66689d4" providerId="ADAL" clId="{EEE7EF05-45C1-4ABC-8337-88EB08514F34}"/>
    <pc:docChg chg="modSld">
      <pc:chgData name="Denney, Kevin" userId="2b18547a-9b09-49b2-9bb2-0712a66689d4" providerId="ADAL" clId="{EEE7EF05-45C1-4ABC-8337-88EB08514F34}" dt="2023-10-12T16:47:27.438" v="0" actId="20577"/>
      <pc:docMkLst>
        <pc:docMk/>
      </pc:docMkLst>
      <pc:sldChg chg="modSp mod">
        <pc:chgData name="Denney, Kevin" userId="2b18547a-9b09-49b2-9bb2-0712a66689d4" providerId="ADAL" clId="{EEE7EF05-45C1-4ABC-8337-88EB08514F34}" dt="2023-10-12T16:47:27.438" v="0" actId="20577"/>
        <pc:sldMkLst>
          <pc:docMk/>
          <pc:sldMk cId="2054561615" sldId="309"/>
        </pc:sldMkLst>
        <pc:spChg chg="mod">
          <ac:chgData name="Denney, Kevin" userId="2b18547a-9b09-49b2-9bb2-0712a66689d4" providerId="ADAL" clId="{EEE7EF05-45C1-4ABC-8337-88EB08514F34}" dt="2023-10-12T16:47:27.438" v="0" actId="20577"/>
          <ac:spMkLst>
            <pc:docMk/>
            <pc:sldMk cId="2054561615" sldId="309"/>
            <ac:spMk id="2"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dirty="0"/>
            </a:lvl1pPr>
          </a:lstStyle>
          <a:p>
            <a:pPr>
              <a:defRPr/>
            </a:pPr>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pPr>
              <a:defRPr/>
            </a:pPr>
            <a:fld id="{0FF6EFD1-5356-48A4-8549-AE86DEB75FAA}" type="datetimeFigureOut">
              <a:rPr lang="en-US"/>
              <a:pPr>
                <a:defRPr/>
              </a:pPr>
              <a:t>10/12/2023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dirty="0"/>
            </a:lvl1pPr>
          </a:lstStyle>
          <a:p>
            <a:pPr>
              <a:defRPr/>
            </a:pPr>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pPr>
              <a:defRPr/>
            </a:pPr>
            <a:fld id="{BBA65D71-0955-4F28-897D-480A1D997A5B}" type="slidenum">
              <a:rPr lang="en-US"/>
              <a:pPr>
                <a:defRPr/>
              </a:pPr>
              <a:t>‹#›</a:t>
            </a:fld>
            <a:endParaRPr lang="en-US"/>
          </a:p>
        </p:txBody>
      </p:sp>
    </p:spTree>
    <p:extLst>
      <p:ext uri="{BB962C8B-B14F-4D97-AF65-F5344CB8AC3E}">
        <p14:creationId xmlns:p14="http://schemas.microsoft.com/office/powerpoint/2010/main" val="38006036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dirty="0"/>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pPr>
              <a:defRPr/>
            </a:pPr>
            <a:fld id="{70776A2B-D6F7-45E3-A6A4-EEE7D95EF8F3}" type="datetimeFigureOut">
              <a:rPr lang="en-US"/>
              <a:pPr>
                <a:defRPr/>
              </a:pPr>
              <a:t>10/12/2023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dirty="0"/>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pPr>
              <a:defRPr/>
            </a:pPr>
            <a:fld id="{7F72FD07-B470-4277-B698-231A744B1D58}" type="slidenum">
              <a:rPr lang="en-US"/>
              <a:pPr>
                <a:defRPr/>
              </a:pPr>
              <a:t>‹#›</a:t>
            </a:fld>
            <a:endParaRPr lang="en-US"/>
          </a:p>
        </p:txBody>
      </p:sp>
    </p:spTree>
    <p:extLst>
      <p:ext uri="{BB962C8B-B14F-4D97-AF65-F5344CB8AC3E}">
        <p14:creationId xmlns:p14="http://schemas.microsoft.com/office/powerpoint/2010/main" val="29104359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Pam Bibik - welcome</a:t>
            </a:r>
            <a:r>
              <a:rPr lang="en-US" baseline="0"/>
              <a:t> &amp; intro</a:t>
            </a:r>
          </a:p>
          <a:p>
            <a:r>
              <a:rPr lang="en-US" baseline="0"/>
              <a:t>Recommend talk about OOD briefly and emphasize why we think coming to SFHS as a FRESHMAN rather than waiting till JUNIOR year is wise.  Other? </a:t>
            </a:r>
            <a:endParaRPr lang="en-US"/>
          </a:p>
        </p:txBody>
      </p:sp>
      <p:sp>
        <p:nvSpPr>
          <p:cNvPr id="4" name="Slide Number Placeholder 3"/>
          <p:cNvSpPr>
            <a:spLocks noGrp="1"/>
          </p:cNvSpPr>
          <p:nvPr>
            <p:ph type="sldNum" sz="quarter" idx="10"/>
          </p:nvPr>
        </p:nvSpPr>
        <p:spPr/>
        <p:txBody>
          <a:bodyPr/>
          <a:lstStyle/>
          <a:p>
            <a:pPr>
              <a:defRPr/>
            </a:pPr>
            <a:fld id="{7F72FD07-B470-4277-B698-231A744B1D58}" type="slidenum">
              <a:rPr lang="en-US" smtClean="0"/>
              <a:pPr>
                <a:defRPr/>
              </a:pPr>
              <a:t>1</a:t>
            </a:fld>
            <a:endParaRPr lang="en-US"/>
          </a:p>
        </p:txBody>
      </p:sp>
    </p:spTree>
    <p:extLst>
      <p:ext uri="{BB962C8B-B14F-4D97-AF65-F5344CB8AC3E}">
        <p14:creationId xmlns:p14="http://schemas.microsoft.com/office/powerpoint/2010/main" val="20854464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Placeholder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w="9525"/>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b="1" i="1" baseline="0"/>
              <a:t>Graham</a:t>
            </a:r>
          </a:p>
          <a:p>
            <a:pPr marL="0" marR="0" indent="0" algn="l" defTabSz="914400" rtl="0" eaLnBrk="1" fontAlgn="base" latinLnBrk="0" hangingPunct="1">
              <a:lnSpc>
                <a:spcPct val="100000"/>
              </a:lnSpc>
              <a:spcBef>
                <a:spcPct val="0"/>
              </a:spcBef>
              <a:spcAft>
                <a:spcPct val="0"/>
              </a:spcAft>
              <a:buClrTx/>
              <a:buSzTx/>
              <a:buFontTx/>
              <a:buNone/>
              <a:tabLst/>
              <a:defRPr/>
            </a:pPr>
            <a:r>
              <a:rPr lang="en-US"/>
              <a:t>Emphasize</a:t>
            </a:r>
            <a:r>
              <a:rPr lang="en-US" baseline="0"/>
              <a:t> that this is an outside study that shows similar comparison to AP study.  </a:t>
            </a:r>
          </a:p>
          <a:p>
            <a:pPr eaLnBrk="1" hangingPunct="1">
              <a:spcBef>
                <a:spcPct val="0"/>
              </a:spcBef>
            </a:pPr>
            <a:endParaRPr lang="en-US"/>
          </a:p>
          <a:p>
            <a:pPr eaLnBrk="1" hangingPunct="1">
              <a:spcBef>
                <a:spcPct val="0"/>
              </a:spcBef>
            </a:pPr>
            <a:r>
              <a:rPr lang="en-US"/>
              <a:t>In the 2011 SRI International study of the post-secondary outcomes for nearly 25,000 Diploma alumni, researchers found that at institutions with high IB enrollments, graduation rates for IB students were generally higher than the institutional average. Overall, 81% of IB students graduated within 6 years of enrolling full-time at a 4-year institution, compared to the national average of 57%.</a:t>
            </a:r>
          </a:p>
          <a:p>
            <a:pPr eaLnBrk="1" hangingPunct="1">
              <a:spcBef>
                <a:spcPct val="0"/>
              </a:spcBef>
            </a:pP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Placeholder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w="9525"/>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b="1" i="1" baseline="0"/>
              <a:t>Denney</a:t>
            </a:r>
          </a:p>
          <a:p>
            <a:pPr marL="0" marR="0" indent="0" algn="l" defTabSz="914400" rtl="0" eaLnBrk="1" fontAlgn="base" latinLnBrk="0" hangingPunct="1">
              <a:lnSpc>
                <a:spcPct val="100000"/>
              </a:lnSpc>
              <a:spcBef>
                <a:spcPct val="0"/>
              </a:spcBef>
              <a:spcAft>
                <a:spcPct val="0"/>
              </a:spcAft>
              <a:buClrTx/>
              <a:buSzTx/>
              <a:buFontTx/>
              <a:buNone/>
              <a:tabLst/>
              <a:defRPr/>
            </a:pPr>
            <a:r>
              <a:rPr lang="en-US">
                <a:latin typeface="Calibri" charset="0"/>
              </a:rPr>
              <a:t>Sample acceptance</a:t>
            </a:r>
            <a:r>
              <a:rPr lang="en-US" baseline="0">
                <a:latin typeface="Calibri" charset="0"/>
              </a:rPr>
              <a:t> rates.  Note the difference between total population and IB students.  This is an older study, but it pretty much mimics a prior study done independently and other information available to us.</a:t>
            </a:r>
          </a:p>
          <a:p>
            <a:pPr eaLnBrk="1" hangingPunct="1">
              <a:spcBef>
                <a:spcPct val="0"/>
              </a:spcBef>
            </a:pPr>
            <a:endParaRPr lang="en-US">
              <a:latin typeface="Calibri" charset="0"/>
            </a:endParaRPr>
          </a:p>
          <a:p>
            <a:pPr eaLnBrk="1" hangingPunct="1">
              <a:spcBef>
                <a:spcPct val="0"/>
              </a:spcBef>
            </a:pPr>
            <a:r>
              <a:rPr lang="en-US">
                <a:latin typeface="Calibri" charset="0"/>
              </a:rPr>
              <a:t>The IB surveyed all IB world schools in the United States registering students for Diploma exams in May 2011 and all US 12</a:t>
            </a:r>
            <a:r>
              <a:rPr lang="en-US" baseline="30000">
                <a:latin typeface="Calibri" charset="0"/>
              </a:rPr>
              <a:t>th</a:t>
            </a:r>
            <a:r>
              <a:rPr lang="en-US">
                <a:latin typeface="Calibri" charset="0"/>
              </a:rPr>
              <a:t> graders registered for exams about their college application process.  According to student self-reports, IB students are admitted to college and universities at higher rates than the general population.  </a:t>
            </a:r>
          </a:p>
          <a:p>
            <a:pPr eaLnBrk="1" hangingPunct="1">
              <a:spcBef>
                <a:spcPct val="0"/>
              </a:spcBef>
            </a:pPr>
            <a:endParaRPr lang="en-US">
              <a:latin typeface="Calibri" charset="0"/>
            </a:endParaRPr>
          </a:p>
          <a:p>
            <a:pPr eaLnBrk="1" hangingPunct="1">
              <a:spcBef>
                <a:spcPct val="0"/>
              </a:spcBef>
            </a:pPr>
            <a:r>
              <a:rPr lang="en-US">
                <a:latin typeface="Calibri" charset="0"/>
              </a:rPr>
              <a:t>This slide shows the Universities most commonly applied to by US Diploma candidates, and demonstrates that IB students have higher acceptance rates than the average acceptance rates for the university.</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Placeholder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w="9525"/>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b="1" i="1" baseline="0"/>
              <a:t>Denney</a:t>
            </a:r>
          </a:p>
          <a:p>
            <a:pPr marL="0" marR="0" indent="0" algn="l" defTabSz="914400" rtl="0" eaLnBrk="1" fontAlgn="base" latinLnBrk="0" hangingPunct="1">
              <a:lnSpc>
                <a:spcPct val="100000"/>
              </a:lnSpc>
              <a:spcBef>
                <a:spcPct val="0"/>
              </a:spcBef>
              <a:spcAft>
                <a:spcPct val="0"/>
              </a:spcAft>
              <a:buClrTx/>
              <a:buSzTx/>
              <a:buFontTx/>
              <a:buNone/>
              <a:tabLst/>
              <a:defRPr/>
            </a:pPr>
            <a:r>
              <a:rPr lang="en-US">
                <a:latin typeface="Calibri" charset="0"/>
              </a:rPr>
              <a:t>Same as prior</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2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4" name="Google Shape;434;p22: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rmAutofit/>
          </a:bodyPr>
          <a:lstStyle/>
          <a:p>
            <a:pPr marL="0" marR="0" lvl="0" indent="0" algn="l" rtl="0">
              <a:lnSpc>
                <a:spcPct val="100000"/>
              </a:lnSpc>
              <a:spcBef>
                <a:spcPts val="0"/>
              </a:spcBef>
              <a:spcAft>
                <a:spcPts val="0"/>
              </a:spcAft>
              <a:buClr>
                <a:schemeClr val="dk1"/>
              </a:buClr>
              <a:buSzPts val="1200"/>
              <a:buFont typeface="Calibri"/>
              <a:buNone/>
            </a:pPr>
            <a:r>
              <a:rPr lang="en-US" b="1" i="1"/>
              <a:t>STUDENT Presentation – Denney intro</a:t>
            </a:r>
            <a:endParaRPr/>
          </a:p>
          <a:p>
            <a:pPr marL="0" lvl="0" indent="0" algn="l" rtl="0">
              <a:spcBef>
                <a:spcPts val="0"/>
              </a:spcBef>
              <a:spcAft>
                <a:spcPts val="0"/>
              </a:spcAft>
              <a:buNone/>
            </a:pPr>
            <a:r>
              <a:rPr lang="en-US">
                <a:latin typeface="Calibri"/>
                <a:ea typeface="Calibri"/>
                <a:cs typeface="Calibri"/>
                <a:sym typeface="Calibri"/>
              </a:rPr>
              <a:t>Please bring the students up here, introduce themselves, indicate which school(s) they are hoping to be accepted to, etc..  I will send you a copy of the questions they were asked to know answers to.  </a:t>
            </a:r>
            <a:endParaRPr>
              <a:latin typeface="Calibri"/>
              <a:ea typeface="Calibri"/>
              <a:cs typeface="Calibri"/>
              <a:sym typeface="Calibri"/>
            </a:endParaRPr>
          </a:p>
          <a:p>
            <a:pPr marL="0" lvl="0" indent="0" algn="l" rtl="0">
              <a:spcBef>
                <a:spcPts val="360"/>
              </a:spcBef>
              <a:spcAft>
                <a:spcPts val="0"/>
              </a:spcAft>
              <a:buNone/>
            </a:pPr>
            <a:r>
              <a:rPr lang="en-US"/>
              <a:t>Make sure Students talk, answer questions with Emphasis on: </a:t>
            </a:r>
            <a:endParaRPr/>
          </a:p>
          <a:p>
            <a:pPr marL="0" lvl="0" indent="-76200" algn="l" rtl="0">
              <a:spcBef>
                <a:spcPts val="360"/>
              </a:spcBef>
              <a:spcAft>
                <a:spcPts val="0"/>
              </a:spcAft>
              <a:buClr>
                <a:schemeClr val="dk1"/>
              </a:buClr>
              <a:buSzPts val="1200"/>
              <a:buFont typeface="Arial"/>
              <a:buChar char="•"/>
            </a:pPr>
            <a:r>
              <a:rPr lang="en-US"/>
              <a:t>Family Esprit de corps</a:t>
            </a:r>
            <a:endParaRPr/>
          </a:p>
          <a:p>
            <a:pPr marL="0" lvl="0" indent="-76200" algn="l" rtl="0">
              <a:spcBef>
                <a:spcPts val="360"/>
              </a:spcBef>
              <a:spcAft>
                <a:spcPts val="0"/>
              </a:spcAft>
              <a:buClr>
                <a:schemeClr val="dk1"/>
              </a:buClr>
              <a:buSzPts val="1200"/>
              <a:buFont typeface="Arial"/>
              <a:buChar char="•"/>
            </a:pPr>
            <a:r>
              <a:rPr lang="en-US"/>
              <a:t>Variety of Colleges</a:t>
            </a:r>
            <a:endParaRPr/>
          </a:p>
          <a:p>
            <a:pPr marL="0" lvl="0" indent="-76200" algn="l" rtl="0">
              <a:spcBef>
                <a:spcPts val="360"/>
              </a:spcBef>
              <a:spcAft>
                <a:spcPts val="0"/>
              </a:spcAft>
              <a:buClr>
                <a:schemeClr val="dk1"/>
              </a:buClr>
              <a:buSzPts val="1200"/>
              <a:buFont typeface="Arial"/>
              <a:buChar char="•"/>
            </a:pPr>
            <a:r>
              <a:rPr lang="en-US"/>
              <a:t>They do have social time</a:t>
            </a:r>
            <a:endParaRPr/>
          </a:p>
          <a:p>
            <a:pPr marL="0" lvl="0" indent="-76200" algn="l" rtl="0">
              <a:spcBef>
                <a:spcPts val="360"/>
              </a:spcBef>
              <a:spcAft>
                <a:spcPts val="0"/>
              </a:spcAft>
              <a:buClr>
                <a:schemeClr val="dk1"/>
              </a:buClr>
              <a:buSzPts val="1200"/>
              <a:buFont typeface="Arial"/>
              <a:buChar char="•"/>
            </a:pPr>
            <a:r>
              <a:rPr lang="en-US"/>
              <a:t>Many different activities outside class </a:t>
            </a:r>
            <a:endParaRPr/>
          </a:p>
          <a:p>
            <a:pPr marL="0" lvl="0" indent="-76200" algn="l" rtl="0">
              <a:spcBef>
                <a:spcPts val="360"/>
              </a:spcBef>
              <a:spcAft>
                <a:spcPts val="0"/>
              </a:spcAft>
              <a:buClr>
                <a:schemeClr val="dk1"/>
              </a:buClr>
              <a:buSzPts val="1200"/>
              <a:buFont typeface="Arial"/>
              <a:buChar char="•"/>
            </a:pPr>
            <a:r>
              <a:rPr lang="en-US"/>
              <a:t>Well rounded nature</a:t>
            </a:r>
            <a:endParaRPr/>
          </a:p>
          <a:p>
            <a:pPr marL="0" lvl="0" indent="-76200" algn="l" rtl="0">
              <a:spcBef>
                <a:spcPts val="360"/>
              </a:spcBef>
              <a:spcAft>
                <a:spcPts val="0"/>
              </a:spcAft>
              <a:buClr>
                <a:schemeClr val="dk1"/>
              </a:buClr>
              <a:buSzPts val="1200"/>
              <a:buFont typeface="Arial"/>
              <a:buChar char="•"/>
            </a:pPr>
            <a:r>
              <a:rPr lang="en-US"/>
              <a:t>Challenge – Joy of learning</a:t>
            </a:r>
            <a:endParaRPr/>
          </a:p>
        </p:txBody>
      </p:sp>
      <p:sp>
        <p:nvSpPr>
          <p:cNvPr id="435" name="Google Shape;435;p22: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i="1" baseline="0"/>
              <a:t>Denney/part of </a:t>
            </a:r>
            <a:r>
              <a:rPr lang="en-US" b="1" i="1"/>
              <a:t>STUDENT Presentation?</a:t>
            </a:r>
          </a:p>
        </p:txBody>
      </p:sp>
      <p:sp>
        <p:nvSpPr>
          <p:cNvPr id="4" name="Slide Number Placeholder 3"/>
          <p:cNvSpPr>
            <a:spLocks noGrp="1"/>
          </p:cNvSpPr>
          <p:nvPr>
            <p:ph type="sldNum" sz="quarter" idx="10"/>
          </p:nvPr>
        </p:nvSpPr>
        <p:spPr/>
        <p:txBody>
          <a:bodyPr/>
          <a:lstStyle/>
          <a:p>
            <a:pPr>
              <a:defRPr/>
            </a:pPr>
            <a:fld id="{7F72FD07-B470-4277-B698-231A744B1D58}" type="slidenum">
              <a:rPr lang="en-US" smtClean="0"/>
              <a:pPr>
                <a:defRPr/>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i="1"/>
              <a:t>Graham</a:t>
            </a:r>
          </a:p>
          <a:p>
            <a:r>
              <a:rPr lang="en-US" b="1" i="1"/>
              <a:t>Emphasize the student centered, wholistic approaches to the program with connections across the curriculum.  Discuss how we encourage development of the Why not the What in learning</a:t>
            </a:r>
          </a:p>
        </p:txBody>
      </p:sp>
      <p:sp>
        <p:nvSpPr>
          <p:cNvPr id="4" name="Slide Number Placeholder 3"/>
          <p:cNvSpPr>
            <a:spLocks noGrp="1"/>
          </p:cNvSpPr>
          <p:nvPr>
            <p:ph type="sldNum" sz="quarter" idx="10"/>
          </p:nvPr>
        </p:nvSpPr>
        <p:spPr/>
        <p:txBody>
          <a:bodyPr/>
          <a:lstStyle/>
          <a:p>
            <a:pPr>
              <a:defRPr/>
            </a:pPr>
            <a:fld id="{7F72FD07-B470-4277-B698-231A744B1D58}" type="slidenum">
              <a:rPr lang="en-US" smtClean="0"/>
              <a:pPr>
                <a:defRPr/>
              </a:pPr>
              <a:t>16</a:t>
            </a:fld>
            <a:endParaRPr lang="en-US"/>
          </a:p>
        </p:txBody>
      </p:sp>
    </p:spTree>
    <p:extLst>
      <p:ext uri="{BB962C8B-B14F-4D97-AF65-F5344CB8AC3E}">
        <p14:creationId xmlns:p14="http://schemas.microsoft.com/office/powerpoint/2010/main" val="34372726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i="1"/>
              <a:t>Denney</a:t>
            </a:r>
          </a:p>
          <a:p>
            <a:r>
              <a:rPr lang="en-US" b="1" i="1"/>
              <a:t>Emphasize the student centered, wholistic approaches to the program with connections across the curriculum.  Discuss how we encourage development of the Why not the What in learning</a:t>
            </a:r>
          </a:p>
        </p:txBody>
      </p:sp>
      <p:sp>
        <p:nvSpPr>
          <p:cNvPr id="4" name="Slide Number Placeholder 3"/>
          <p:cNvSpPr>
            <a:spLocks noGrp="1"/>
          </p:cNvSpPr>
          <p:nvPr>
            <p:ph type="sldNum" sz="quarter" idx="10"/>
          </p:nvPr>
        </p:nvSpPr>
        <p:spPr/>
        <p:txBody>
          <a:bodyPr/>
          <a:lstStyle/>
          <a:p>
            <a:pPr>
              <a:defRPr/>
            </a:pPr>
            <a:fld id="{7F72FD07-B470-4277-B698-231A744B1D58}" type="slidenum">
              <a:rPr lang="en-US" smtClean="0"/>
              <a:pPr>
                <a:defRPr/>
              </a:pPr>
              <a:t>17</a:t>
            </a:fld>
            <a:endParaRPr lang="en-US"/>
          </a:p>
        </p:txBody>
      </p:sp>
    </p:spTree>
    <p:extLst>
      <p:ext uri="{BB962C8B-B14F-4D97-AF65-F5344CB8AC3E}">
        <p14:creationId xmlns:p14="http://schemas.microsoft.com/office/powerpoint/2010/main" val="924342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a:t>Denney</a:t>
            </a:r>
          </a:p>
          <a:p>
            <a:r>
              <a:rPr lang="en-US" b="1" i="1"/>
              <a:t>For rising-9</a:t>
            </a:r>
            <a:r>
              <a:rPr lang="en-US" b="1" i="1" baseline="30000"/>
              <a:t>th</a:t>
            </a:r>
            <a:r>
              <a:rPr lang="en-US" b="1" i="1"/>
              <a:t> </a:t>
            </a:r>
            <a:r>
              <a:rPr lang="en-US" b="1" i="1" baseline="0"/>
              <a:t>graders we recommend that they take coursework that will help ready them for the more rigorous work they will tackle upon entering the IB programs in their junior year. We suggest they balance their studies but that they take at least 2 or more honors level courses or higher both as a 9</a:t>
            </a:r>
            <a:r>
              <a:rPr lang="en-US" b="1" i="1" baseline="30000"/>
              <a:t>th</a:t>
            </a:r>
            <a:r>
              <a:rPr lang="en-US" b="1" i="1" baseline="0"/>
              <a:t> grader and as a 10</a:t>
            </a:r>
            <a:r>
              <a:rPr lang="en-US" b="1" i="1" baseline="30000"/>
              <a:t>th</a:t>
            </a:r>
            <a:r>
              <a:rPr lang="en-US" b="1" i="1" baseline="0"/>
              <a:t> grader.  We also recommend they continue to develop their Language Proficiency in either Spanish, German or French in 9</a:t>
            </a:r>
            <a:r>
              <a:rPr lang="en-US" b="1" i="1" baseline="30000"/>
              <a:t>th</a:t>
            </a:r>
            <a:r>
              <a:rPr lang="en-US" b="1" i="1" baseline="0"/>
              <a:t> and 10</a:t>
            </a:r>
            <a:r>
              <a:rPr lang="en-US" b="1" i="1" baseline="30000"/>
              <a:t>th</a:t>
            </a:r>
            <a:r>
              <a:rPr lang="en-US" b="1" i="1" baseline="0"/>
              <a:t> grades.  We also recommend they start a Career Pathway they are interested in as a 9</a:t>
            </a:r>
            <a:r>
              <a:rPr lang="en-US" b="1" i="1" baseline="30000"/>
              <a:t>th</a:t>
            </a:r>
            <a:r>
              <a:rPr lang="en-US" b="1" i="1" baseline="0"/>
              <a:t> or 10</a:t>
            </a:r>
            <a:r>
              <a:rPr lang="en-US" b="1" i="1" baseline="30000"/>
              <a:t>th</a:t>
            </a:r>
            <a:r>
              <a:rPr lang="en-US" b="1" i="1" baseline="0"/>
              <a:t> grader to explore their options and interests before narrowing down as an 11</a:t>
            </a:r>
            <a:r>
              <a:rPr lang="en-US" b="1" i="1" baseline="30000"/>
              <a:t>th</a:t>
            </a:r>
            <a:r>
              <a:rPr lang="en-US" b="1" i="1" baseline="0"/>
              <a:t> grader.  </a:t>
            </a:r>
            <a:endParaRPr lang="en-US"/>
          </a:p>
        </p:txBody>
      </p:sp>
      <p:sp>
        <p:nvSpPr>
          <p:cNvPr id="4" name="Slide Number Placeholder 3"/>
          <p:cNvSpPr>
            <a:spLocks noGrp="1"/>
          </p:cNvSpPr>
          <p:nvPr>
            <p:ph type="sldNum" sz="quarter" idx="10"/>
          </p:nvPr>
        </p:nvSpPr>
        <p:spPr/>
        <p:txBody>
          <a:bodyPr/>
          <a:lstStyle/>
          <a:p>
            <a:pPr>
              <a:defRPr/>
            </a:pPr>
            <a:fld id="{7F72FD07-B470-4277-B698-231A744B1D58}" type="slidenum">
              <a:rPr lang="en-US" smtClean="0"/>
              <a:pPr>
                <a:defRPr/>
              </a:pPr>
              <a:t>18</a:t>
            </a:fld>
            <a:endParaRPr lang="en-US"/>
          </a:p>
        </p:txBody>
      </p:sp>
    </p:spTree>
    <p:extLst>
      <p:ext uri="{BB962C8B-B14F-4D97-AF65-F5344CB8AC3E}">
        <p14:creationId xmlns:p14="http://schemas.microsoft.com/office/powerpoint/2010/main" val="32538595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Denney/Graham/Wolff/Hewitt/Bibik</a:t>
            </a:r>
          </a:p>
          <a:p>
            <a:r>
              <a:rPr lang="en-US" b="1" baseline="0">
                <a:solidFill>
                  <a:srgbClr val="FF0000"/>
                </a:solidFill>
              </a:rPr>
              <a:t>“If you are the parent of a student who is NOT districted to attend South Forsyth High School next year, you will need to complete the Out of District application no later than January 18</a:t>
            </a:r>
            <a:r>
              <a:rPr lang="en-US" b="1" baseline="30000">
                <a:solidFill>
                  <a:srgbClr val="FF0000"/>
                </a:solidFill>
              </a:rPr>
              <a:t>th</a:t>
            </a:r>
            <a:r>
              <a:rPr lang="en-US" b="1" baseline="0">
                <a:solidFill>
                  <a:srgbClr val="FF0000"/>
                </a:solidFill>
              </a:rPr>
              <a:t>.  For any student planning to participate in the IB programs in 11</a:t>
            </a:r>
            <a:r>
              <a:rPr lang="en-US" b="1" baseline="30000">
                <a:solidFill>
                  <a:srgbClr val="FF0000"/>
                </a:solidFill>
              </a:rPr>
              <a:t>th</a:t>
            </a:r>
            <a:r>
              <a:rPr lang="en-US" b="1" baseline="0">
                <a:solidFill>
                  <a:srgbClr val="FF0000"/>
                </a:solidFill>
              </a:rPr>
              <a:t> and 12</a:t>
            </a:r>
            <a:r>
              <a:rPr lang="en-US" b="1" baseline="30000">
                <a:solidFill>
                  <a:srgbClr val="FF0000"/>
                </a:solidFill>
              </a:rPr>
              <a:t>th</a:t>
            </a:r>
            <a:r>
              <a:rPr lang="en-US" b="1" baseline="0">
                <a:solidFill>
                  <a:srgbClr val="FF0000"/>
                </a:solidFill>
              </a:rPr>
              <a:t> grades, we actually recommend they start their high school experience at South High.  This is so they can develop relationships with students, teachers and coaches that will extend through their entire high school experience rather than coming in cold as an 11</a:t>
            </a:r>
            <a:r>
              <a:rPr lang="en-US" b="1" baseline="30000">
                <a:solidFill>
                  <a:srgbClr val="FF0000"/>
                </a:solidFill>
              </a:rPr>
              <a:t>th</a:t>
            </a:r>
            <a:r>
              <a:rPr lang="en-US" b="1" baseline="0">
                <a:solidFill>
                  <a:srgbClr val="FF0000"/>
                </a:solidFill>
              </a:rPr>
              <a:t> grader.”  Again, the OOD deadline is Jan 18</a:t>
            </a:r>
            <a:r>
              <a:rPr lang="en-US" b="1" baseline="30000">
                <a:solidFill>
                  <a:srgbClr val="FF0000"/>
                </a:solidFill>
              </a:rPr>
              <a:t>th</a:t>
            </a:r>
            <a:r>
              <a:rPr lang="en-US" b="1" baseline="0">
                <a:solidFill>
                  <a:srgbClr val="FF0000"/>
                </a:solidFill>
              </a:rPr>
              <a:t> this year.  Should you apply, you will be notified by email in February.”</a:t>
            </a:r>
          </a:p>
          <a:p>
            <a:r>
              <a:rPr lang="en-US" baseline="0">
                <a:solidFill>
                  <a:srgbClr val="FF0000"/>
                </a:solidFill>
              </a:rPr>
              <a:t>***Admin wanted to add that I believe two years back b/c of issues with parents waiving over teacher recs.  Still have that problem so should at least mention it probably.  Will delete if you really want off</a:t>
            </a:r>
            <a:endParaRPr lang="en-US">
              <a:solidFill>
                <a:srgbClr val="FF0000"/>
              </a:solidFill>
            </a:endParaRPr>
          </a:p>
        </p:txBody>
      </p:sp>
      <p:sp>
        <p:nvSpPr>
          <p:cNvPr id="4" name="Slide Number Placeholder 3"/>
          <p:cNvSpPr>
            <a:spLocks noGrp="1"/>
          </p:cNvSpPr>
          <p:nvPr>
            <p:ph type="sldNum" sz="quarter" idx="10"/>
          </p:nvPr>
        </p:nvSpPr>
        <p:spPr/>
        <p:txBody>
          <a:bodyPr/>
          <a:lstStyle/>
          <a:p>
            <a:pPr>
              <a:defRPr/>
            </a:pPr>
            <a:fld id="{7F72FD07-B470-4277-B698-231A744B1D58}" type="slidenum">
              <a:rPr lang="en-US" smtClean="0"/>
              <a:pPr>
                <a:defRPr/>
              </a:pPr>
              <a:t>19</a:t>
            </a:fld>
            <a:endParaRPr lang="en-US"/>
          </a:p>
        </p:txBody>
      </p:sp>
    </p:spTree>
    <p:extLst>
      <p:ext uri="{BB962C8B-B14F-4D97-AF65-F5344CB8AC3E}">
        <p14:creationId xmlns:p14="http://schemas.microsoft.com/office/powerpoint/2010/main" val="2672077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i="1" baseline="0"/>
              <a:t>Graham</a:t>
            </a:r>
            <a:endParaRPr lang="en-US" b="1" i="1"/>
          </a:p>
          <a:p>
            <a:r>
              <a:rPr lang="en-US" b="1" i="1"/>
              <a:t>“Here is the contact information for each of the three program coordinators.  If you have further questions or would like to know what next steps are for you, please reach out to one of us to help you through the application and registration process this coming spring. Good luck in your registration decision making.”</a:t>
            </a:r>
            <a:endParaRPr lang="en-US" sz="1400" b="1" i="1">
              <a:solidFill>
                <a:schemeClr val="accent2"/>
              </a:solidFill>
            </a:endParaRPr>
          </a:p>
        </p:txBody>
      </p:sp>
      <p:sp>
        <p:nvSpPr>
          <p:cNvPr id="4" name="Slide Number Placeholder 3"/>
          <p:cNvSpPr>
            <a:spLocks noGrp="1"/>
          </p:cNvSpPr>
          <p:nvPr>
            <p:ph type="sldNum" sz="quarter" idx="10"/>
          </p:nvPr>
        </p:nvSpPr>
        <p:spPr/>
        <p:txBody>
          <a:bodyPr/>
          <a:lstStyle/>
          <a:p>
            <a:pPr>
              <a:defRPr/>
            </a:pPr>
            <a:fld id="{7F72FD07-B470-4277-B698-231A744B1D58}" type="slidenum">
              <a:rPr lang="en-US" smtClean="0"/>
              <a:pPr>
                <a:defRPr/>
              </a:pPr>
              <a:t>20</a:t>
            </a:fld>
            <a:endParaRPr lang="en-US"/>
          </a:p>
        </p:txBody>
      </p:sp>
    </p:spTree>
    <p:extLst>
      <p:ext uri="{BB962C8B-B14F-4D97-AF65-F5344CB8AC3E}">
        <p14:creationId xmlns:p14="http://schemas.microsoft.com/office/powerpoint/2010/main" val="1824167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Transition from Pam with the mission statement </a:t>
            </a:r>
            <a:r>
              <a:rPr lang="en-US"/>
              <a:t>to Denney with the rest</a:t>
            </a:r>
          </a:p>
        </p:txBody>
      </p:sp>
      <p:sp>
        <p:nvSpPr>
          <p:cNvPr id="4" name="Slide Number Placeholder 3"/>
          <p:cNvSpPr>
            <a:spLocks noGrp="1"/>
          </p:cNvSpPr>
          <p:nvPr>
            <p:ph type="sldNum" sz="quarter" idx="5"/>
          </p:nvPr>
        </p:nvSpPr>
        <p:spPr/>
        <p:txBody>
          <a:bodyPr/>
          <a:lstStyle/>
          <a:p>
            <a:pPr>
              <a:defRPr/>
            </a:pPr>
            <a:fld id="{7F72FD07-B470-4277-B698-231A744B1D58}" type="slidenum">
              <a:rPr lang="en-US" smtClean="0"/>
              <a:pPr>
                <a:defRPr/>
              </a:pPr>
              <a:t>2</a:t>
            </a:fld>
            <a:endParaRPr lang="en-US"/>
          </a:p>
        </p:txBody>
      </p:sp>
    </p:spTree>
    <p:extLst>
      <p:ext uri="{BB962C8B-B14F-4D97-AF65-F5344CB8AC3E}">
        <p14:creationId xmlns:p14="http://schemas.microsoft.com/office/powerpoint/2010/main" val="1508053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i="1" baseline="0"/>
              <a:t>Graham or admin</a:t>
            </a:r>
            <a:endParaRPr lang="en-US"/>
          </a:p>
          <a:p>
            <a:endParaRPr lang="en-US"/>
          </a:p>
          <a:p>
            <a:r>
              <a:rPr lang="en-US" sz="1400">
                <a:solidFill>
                  <a:schemeClr val="accent2"/>
                </a:solidFill>
              </a:rPr>
              <a:t>Use to type in specific questions about the program as we present.  We will try to address some of these at the end of the presentation, and the rest we will post answers to the website as a FAQ</a:t>
            </a:r>
          </a:p>
        </p:txBody>
      </p:sp>
      <p:sp>
        <p:nvSpPr>
          <p:cNvPr id="4" name="Slide Number Placeholder 3"/>
          <p:cNvSpPr>
            <a:spLocks noGrp="1"/>
          </p:cNvSpPr>
          <p:nvPr>
            <p:ph type="sldNum" sz="quarter" idx="10"/>
          </p:nvPr>
        </p:nvSpPr>
        <p:spPr/>
        <p:txBody>
          <a:bodyPr/>
          <a:lstStyle/>
          <a:p>
            <a:pPr>
              <a:defRPr/>
            </a:pPr>
            <a:fld id="{7F72FD07-B470-4277-B698-231A744B1D58}" type="slidenum">
              <a:rPr lang="en-US" smtClean="0"/>
              <a:pPr>
                <a:defRPr/>
              </a:pPr>
              <a:t>3</a:t>
            </a:fld>
            <a:endParaRPr lang="en-US"/>
          </a:p>
        </p:txBody>
      </p:sp>
    </p:spTree>
    <p:extLst>
      <p:ext uri="{BB962C8B-B14F-4D97-AF65-F5344CB8AC3E}">
        <p14:creationId xmlns:p14="http://schemas.microsoft.com/office/powerpoint/2010/main" val="18241676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i="1"/>
              <a:t>Denney “All three advanced studies programs at South High begin for students in the 11</a:t>
            </a:r>
            <a:r>
              <a:rPr lang="en-US" b="1" i="1" baseline="30000"/>
              <a:t>th</a:t>
            </a:r>
            <a:r>
              <a:rPr lang="en-US" b="1" i="1"/>
              <a:t> grade, so our rising-11</a:t>
            </a:r>
            <a:r>
              <a:rPr lang="en-US" b="1" i="1" baseline="30000"/>
              <a:t>th</a:t>
            </a:r>
            <a:r>
              <a:rPr lang="en-US" b="1" i="1"/>
              <a:t> graders must come to a decision about which approach to take in January/February of their sophomore year.  Both AP and IB coursework are college prep programs that provide the high rigor coursework that colleges are looking to see if high school students have challenged themselves with in high school.  They both provide a quality point for GPA computation.  Both the AP Capstone and the IB Career and IB Diploma Programs can only be taken in Junior and Senior years, IB courses may NOT be taken in sophomore or freshman years.  For both AP &amp; IB, students can potentially gain a college credit for the course depending on the credit policies for each individual university.  As to differences, AP coursework tends to stand alone with little connection provide to other courses.  IB programs strive to develop the whole student and make connections between subjects throughout the two years. For any of these programs – AP Capstone, IB Diploma or IB Career – there is an application to complete online but it does not need to be completed until February 24</a:t>
            </a:r>
            <a:r>
              <a:rPr lang="en-US" b="1" i="1" baseline="30000"/>
              <a:t>th</a:t>
            </a:r>
            <a:r>
              <a:rPr lang="en-US" b="1" i="1"/>
              <a:t> for rising-11</a:t>
            </a:r>
            <a:r>
              <a:rPr lang="en-US" b="1" i="1" baseline="30000"/>
              <a:t>th</a:t>
            </a:r>
            <a:r>
              <a:rPr lang="en-US" b="1" i="1"/>
              <a:t> graders this year.”</a:t>
            </a:r>
            <a:endParaRPr lang="en-US"/>
          </a:p>
        </p:txBody>
      </p:sp>
      <p:sp>
        <p:nvSpPr>
          <p:cNvPr id="4" name="Slide Number Placeholder 3"/>
          <p:cNvSpPr>
            <a:spLocks noGrp="1"/>
          </p:cNvSpPr>
          <p:nvPr>
            <p:ph type="sldNum" sz="quarter" idx="10"/>
          </p:nvPr>
        </p:nvSpPr>
        <p:spPr/>
        <p:txBody>
          <a:bodyPr/>
          <a:lstStyle/>
          <a:p>
            <a:pPr>
              <a:defRPr/>
            </a:pPr>
            <a:fld id="{7F72FD07-B470-4277-B698-231A744B1D58}" type="slidenum">
              <a:rPr lang="en-US" smtClean="0"/>
              <a:pPr>
                <a:defRPr/>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i="1"/>
              <a:t>Graham</a:t>
            </a:r>
          </a:p>
          <a:p>
            <a:r>
              <a:rPr lang="en-US" b="0" i="0"/>
              <a:t>Emphasize the student centered, wholistic approaches to the program with connections across the curriculum.  Discuss how we encourage development of the Why not the What in learning </a:t>
            </a:r>
          </a:p>
          <a:p>
            <a:r>
              <a:rPr lang="en-US" b="1" i="1"/>
              <a:t>“For IB, there are two possible programs students can choose between.  For those students with a passion for one of the Career Pathways the state provides coursework for several such as but not limited to our Marketing and Engineering pathways. These students might be interested in taking on the challenge of some IB coursework in the IB Career Related Program.  For the more holistic subject approach across all subject areas, the Diploma Program may be the better choice, developing the student in all disciplines. Both programs are well received by colleges and universities and are seen as signs that high school students have challenged themselves at the highest levels of study.”</a:t>
            </a:r>
          </a:p>
        </p:txBody>
      </p:sp>
      <p:sp>
        <p:nvSpPr>
          <p:cNvPr id="4" name="Slide Number Placeholder 3"/>
          <p:cNvSpPr>
            <a:spLocks noGrp="1"/>
          </p:cNvSpPr>
          <p:nvPr>
            <p:ph type="sldNum" sz="quarter" idx="10"/>
          </p:nvPr>
        </p:nvSpPr>
        <p:spPr/>
        <p:txBody>
          <a:bodyPr/>
          <a:lstStyle/>
          <a:p>
            <a:pPr>
              <a:defRPr/>
            </a:pPr>
            <a:fld id="{7F72FD07-B470-4277-B698-231A744B1D58}" type="slidenum">
              <a:rPr lang="en-US" smtClean="0"/>
              <a:pPr>
                <a:defRPr/>
              </a:pPr>
              <a:t>6</a:t>
            </a:fld>
            <a:endParaRPr lang="en-US"/>
          </a:p>
        </p:txBody>
      </p:sp>
    </p:spTree>
    <p:extLst>
      <p:ext uri="{BB962C8B-B14F-4D97-AF65-F5344CB8AC3E}">
        <p14:creationId xmlns:p14="http://schemas.microsoft.com/office/powerpoint/2010/main" val="1206630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i="0">
                <a:solidFill>
                  <a:srgbClr val="FF0000"/>
                </a:solidFill>
              </a:rPr>
              <a:t>Denney – discuss the long-term success of the IB Programs at South High</a:t>
            </a:r>
          </a:p>
        </p:txBody>
      </p:sp>
      <p:sp>
        <p:nvSpPr>
          <p:cNvPr id="4" name="Slide Number Placeholder 3"/>
          <p:cNvSpPr>
            <a:spLocks noGrp="1"/>
          </p:cNvSpPr>
          <p:nvPr>
            <p:ph type="sldNum" sz="quarter" idx="10"/>
          </p:nvPr>
        </p:nvSpPr>
        <p:spPr/>
        <p:txBody>
          <a:bodyPr/>
          <a:lstStyle/>
          <a:p>
            <a:pPr>
              <a:defRPr/>
            </a:pPr>
            <a:fld id="{7F72FD07-B470-4277-B698-231A744B1D58}" type="slidenum">
              <a:rPr lang="en-US" smtClean="0"/>
              <a:pPr>
                <a:defRPr/>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i="1" baseline="0"/>
              <a:t>Denney &amp; Graham</a:t>
            </a:r>
          </a:p>
          <a:p>
            <a:r>
              <a:rPr lang="en-US" baseline="0"/>
              <a:t>Talk about Whole Student aspect of the IB Diploma Program, how it goes beyond just book learning and teaches how to learn, how subjects connect together and the development of the learner profile. TOK &amp; PPS as connections &amp; glue to tie it all together and think about </a:t>
            </a:r>
          </a:p>
          <a:p>
            <a:r>
              <a:rPr lang="en-US" b="1" baseline="0"/>
              <a:t>“The Diploma Program requires students take six IB courses through 11</a:t>
            </a:r>
            <a:r>
              <a:rPr lang="en-US" b="1" baseline="30000"/>
              <a:t>th</a:t>
            </a:r>
            <a:r>
              <a:rPr lang="en-US" b="1" baseline="0"/>
              <a:t> and 12</a:t>
            </a:r>
            <a:r>
              <a:rPr lang="en-US" b="1" baseline="30000"/>
              <a:t>th</a:t>
            </a:r>
            <a:r>
              <a:rPr lang="en-US" b="1" baseline="0"/>
              <a:t> grades, one in each subject.  Additionally, they take a course called Theory of Knowledge that teaches them about how we know what we know and connects the subjects together holistically.  The Career Program only requires two IB Diploma subjects of the students’ choice plus a course for career based soft skills called Personal &amp; Professional Learning.  Career Program students must also complete and pass the state course pathway assessments in one of the many career paths available for high school students in Georgia.” </a:t>
            </a:r>
            <a:r>
              <a:rPr lang="en-US" b="0" baseline="0"/>
              <a:t>Discuss course offerings and potential new subjects we hope to add in the coming years.</a:t>
            </a:r>
          </a:p>
        </p:txBody>
      </p:sp>
      <p:sp>
        <p:nvSpPr>
          <p:cNvPr id="4" name="Slide Number Placeholder 3"/>
          <p:cNvSpPr>
            <a:spLocks noGrp="1"/>
          </p:cNvSpPr>
          <p:nvPr>
            <p:ph type="sldNum" sz="quarter" idx="10"/>
          </p:nvPr>
        </p:nvSpPr>
        <p:spPr/>
        <p:txBody>
          <a:bodyPr/>
          <a:lstStyle/>
          <a:p>
            <a:pPr>
              <a:defRPr/>
            </a:pPr>
            <a:fld id="{7F72FD07-B470-4277-B698-231A744B1D58}" type="slidenum">
              <a:rPr lang="en-US" smtClean="0"/>
              <a:pPr>
                <a:defRPr/>
              </a:pPr>
              <a:t>8</a:t>
            </a:fld>
            <a:endParaRPr lang="en-US"/>
          </a:p>
        </p:txBody>
      </p:sp>
    </p:spTree>
    <p:extLst>
      <p:ext uri="{BB962C8B-B14F-4D97-AF65-F5344CB8AC3E}">
        <p14:creationId xmlns:p14="http://schemas.microsoft.com/office/powerpoint/2010/main" val="41452192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6: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rmAutofit/>
          </a:bodyPr>
          <a:lstStyle/>
          <a:p>
            <a:pPr marL="0" lvl="0" indent="0" algn="l" rtl="0">
              <a:spcBef>
                <a:spcPts val="0"/>
              </a:spcBef>
              <a:spcAft>
                <a:spcPts val="0"/>
              </a:spcAft>
              <a:buNone/>
            </a:pPr>
            <a:r>
              <a:rPr lang="en-US" b="1" i="1"/>
              <a:t>Denney</a:t>
            </a:r>
            <a:endParaRPr/>
          </a:p>
          <a:p>
            <a:pPr marL="0" lvl="0" indent="0" algn="l" rtl="0">
              <a:spcBef>
                <a:spcPts val="360"/>
              </a:spcBef>
              <a:spcAft>
                <a:spcPts val="0"/>
              </a:spcAft>
              <a:buNone/>
            </a:pPr>
            <a:r>
              <a:rPr lang="en-US"/>
              <a:t>Discuss differences in assessment from AP</a:t>
            </a:r>
            <a:endParaRPr/>
          </a:p>
        </p:txBody>
      </p:sp>
      <p:sp>
        <p:nvSpPr>
          <p:cNvPr id="205" name="Google Shape;205;p6: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i="1"/>
              <a:t>Denney</a:t>
            </a:r>
          </a:p>
          <a:p>
            <a:r>
              <a:rPr lang="en-US"/>
              <a:t>Emphasis on what the parents/students/community</a:t>
            </a:r>
            <a:r>
              <a:rPr lang="en-US" baseline="0"/>
              <a:t> see as value of program</a:t>
            </a:r>
          </a:p>
          <a:p>
            <a:r>
              <a:rPr lang="en-US" baseline="0"/>
              <a:t>We typically lose 5-10% of the junior class prior to entry into 12</a:t>
            </a:r>
            <a:r>
              <a:rPr lang="en-US" baseline="30000"/>
              <a:t>th</a:t>
            </a:r>
            <a:r>
              <a:rPr lang="en-US" baseline="0"/>
              <a:t> grade from the full Diploma Program for various reasons, most typically deal with poor homework work ethic affecting student grades.</a:t>
            </a:r>
          </a:p>
          <a:p>
            <a:endParaRPr lang="en-US"/>
          </a:p>
        </p:txBody>
      </p:sp>
      <p:sp>
        <p:nvSpPr>
          <p:cNvPr id="4" name="Slide Number Placeholder 3"/>
          <p:cNvSpPr>
            <a:spLocks noGrp="1"/>
          </p:cNvSpPr>
          <p:nvPr>
            <p:ph type="sldNum" sz="quarter" idx="10"/>
          </p:nvPr>
        </p:nvSpPr>
        <p:spPr/>
        <p:txBody>
          <a:bodyPr/>
          <a:lstStyle/>
          <a:p>
            <a:pPr>
              <a:defRPr/>
            </a:pPr>
            <a:fld id="{7F72FD07-B470-4277-B698-231A744B1D58}" type="slidenum">
              <a:rPr lang="en-US" smtClean="0"/>
              <a:pPr>
                <a:defRPr/>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144000" cy="4046538"/>
            <a:chOff x="0" y="1536"/>
            <a:chExt cx="5760" cy="2549"/>
          </a:xfrm>
        </p:grpSpPr>
        <p:sp>
          <p:nvSpPr>
            <p:cNvPr id="5" name="Rectangle 3"/>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w="9525">
              <a:noFill/>
              <a:miter lim="800000"/>
              <a:headEnd/>
              <a:tailEnd/>
            </a:ln>
            <a:effectLst/>
          </p:spPr>
          <p:txBody>
            <a:bodyPr wrap="none" anchor="ctr"/>
            <a:lstStyle/>
            <a:p>
              <a:pPr>
                <a:defRPr/>
              </a:pPr>
              <a:endParaRPr lang="en-US"/>
            </a:p>
          </p:txBody>
        </p:sp>
        <p:sp>
          <p:nvSpPr>
            <p:cNvPr id="6" name="Freeform 4"/>
            <p:cNvSpPr>
              <a:spLocks/>
            </p:cNvSpPr>
            <p:nvPr userDrawn="1"/>
          </p:nvSpPr>
          <p:spPr bwMode="hidden">
            <a:xfrm>
              <a:off x="0" y="2664"/>
              <a:ext cx="2688" cy="1224"/>
            </a:xfrm>
            <a:custGeom>
              <a:avLst/>
              <a:gdLst/>
              <a:ahLst/>
              <a:cxnLst>
                <a:cxn ang="0">
                  <a:pos x="0" y="0"/>
                </a:cxn>
                <a:cxn ang="0">
                  <a:pos x="960" y="552"/>
                </a:cxn>
                <a:cxn ang="0">
                  <a:pos x="1968" y="264"/>
                </a:cxn>
                <a:cxn ang="0">
                  <a:pos x="2028" y="270"/>
                </a:cxn>
                <a:cxn ang="0">
                  <a:pos x="2661" y="528"/>
                </a:cxn>
                <a:cxn ang="0">
                  <a:pos x="2688" y="648"/>
                </a:cxn>
                <a:cxn ang="0">
                  <a:pos x="2304" y="1080"/>
                </a:cxn>
                <a:cxn ang="0">
                  <a:pos x="1584" y="1224"/>
                </a:cxn>
                <a:cxn ang="0">
                  <a:pos x="1296" y="936"/>
                </a:cxn>
                <a:cxn ang="0">
                  <a:pos x="864" y="1032"/>
                </a:cxn>
                <a:cxn ang="0">
                  <a:pos x="0" y="552"/>
                </a:cxn>
                <a:cxn ang="0">
                  <a:pos x="0" y="0"/>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w="9525">
              <a:noFill/>
              <a:round/>
              <a:headEnd/>
              <a:tailEnd/>
            </a:ln>
            <a:effectLst/>
          </p:spPr>
          <p:txBody>
            <a:bodyPr/>
            <a:lstStyle/>
            <a:p>
              <a:pPr>
                <a:defRPr/>
              </a:pPr>
              <a:endParaRPr lang="en-US"/>
            </a:p>
          </p:txBody>
        </p:sp>
        <p:sp>
          <p:nvSpPr>
            <p:cNvPr id="7" name="Freeform 5"/>
            <p:cNvSpPr>
              <a:spLocks/>
            </p:cNvSpPr>
            <p:nvPr userDrawn="1"/>
          </p:nvSpPr>
          <p:spPr bwMode="hidden">
            <a:xfrm>
              <a:off x="3359" y="1536"/>
              <a:ext cx="2401" cy="1232"/>
            </a:xfrm>
            <a:custGeom>
              <a:avLst/>
              <a:gdLst/>
              <a:ahLst/>
              <a:cxnLst>
                <a:cxn ang="0">
                  <a:pos x="2208" y="15"/>
                </a:cxn>
                <a:cxn ang="0">
                  <a:pos x="2088" y="57"/>
                </a:cxn>
                <a:cxn ang="0">
                  <a:pos x="1951" y="99"/>
                </a:cxn>
                <a:cxn ang="0">
                  <a:pos x="1704" y="135"/>
                </a:cxn>
                <a:cxn ang="0">
                  <a:pos x="1314" y="177"/>
                </a:cxn>
                <a:cxn ang="0">
                  <a:pos x="1176" y="189"/>
                </a:cxn>
                <a:cxn ang="0">
                  <a:pos x="1122" y="195"/>
                </a:cxn>
                <a:cxn ang="0">
                  <a:pos x="1075" y="231"/>
                </a:cxn>
                <a:cxn ang="0">
                  <a:pos x="924" y="321"/>
                </a:cxn>
                <a:cxn ang="0">
                  <a:pos x="840" y="369"/>
                </a:cxn>
                <a:cxn ang="0">
                  <a:pos x="630" y="458"/>
                </a:cxn>
                <a:cxn ang="0">
                  <a:pos x="529" y="500"/>
                </a:cxn>
                <a:cxn ang="0">
                  <a:pos x="487" y="542"/>
                </a:cxn>
                <a:cxn ang="0">
                  <a:pos x="457" y="590"/>
                </a:cxn>
                <a:cxn ang="0">
                  <a:pos x="402" y="638"/>
                </a:cxn>
                <a:cxn ang="0">
                  <a:pos x="330" y="758"/>
                </a:cxn>
                <a:cxn ang="0">
                  <a:pos x="312" y="788"/>
                </a:cxn>
                <a:cxn ang="0">
                  <a:pos x="252" y="824"/>
                </a:cxn>
                <a:cxn ang="0">
                  <a:pos x="84" y="926"/>
                </a:cxn>
                <a:cxn ang="0">
                  <a:pos x="0" y="992"/>
                </a:cxn>
                <a:cxn ang="0">
                  <a:pos x="12" y="1040"/>
                </a:cxn>
                <a:cxn ang="0">
                  <a:pos x="132" y="1034"/>
                </a:cxn>
                <a:cxn ang="0">
                  <a:pos x="336" y="980"/>
                </a:cxn>
                <a:cxn ang="0">
                  <a:pos x="529" y="896"/>
                </a:cxn>
                <a:cxn ang="0">
                  <a:pos x="576" y="872"/>
                </a:cxn>
                <a:cxn ang="0">
                  <a:pos x="714" y="848"/>
                </a:cxn>
                <a:cxn ang="0">
                  <a:pos x="966" y="794"/>
                </a:cxn>
                <a:cxn ang="0">
                  <a:pos x="1212" y="782"/>
                </a:cxn>
                <a:cxn ang="0">
                  <a:pos x="1416" y="872"/>
                </a:cxn>
                <a:cxn ang="0">
                  <a:pos x="1464" y="932"/>
                </a:cxn>
                <a:cxn ang="0">
                  <a:pos x="1440" y="992"/>
                </a:cxn>
                <a:cxn ang="0">
                  <a:pos x="1302" y="1040"/>
                </a:cxn>
                <a:cxn ang="0">
                  <a:pos x="1158" y="1100"/>
                </a:cxn>
                <a:cxn ang="0">
                  <a:pos x="1093" y="1148"/>
                </a:cxn>
                <a:cxn ang="0">
                  <a:pos x="1075" y="1208"/>
                </a:cxn>
                <a:cxn ang="0">
                  <a:pos x="1093" y="1232"/>
                </a:cxn>
                <a:cxn ang="0">
                  <a:pos x="1152" y="1226"/>
                </a:cxn>
                <a:cxn ang="0">
                  <a:pos x="1332" y="1208"/>
                </a:cxn>
                <a:cxn ang="0">
                  <a:pos x="1434" y="1184"/>
                </a:cxn>
                <a:cxn ang="0">
                  <a:pos x="1464" y="1172"/>
                </a:cxn>
                <a:cxn ang="0">
                  <a:pos x="1578" y="1130"/>
                </a:cxn>
                <a:cxn ang="0">
                  <a:pos x="1758" y="1064"/>
                </a:cxn>
                <a:cxn ang="0">
                  <a:pos x="1872" y="962"/>
                </a:cxn>
                <a:cxn ang="0">
                  <a:pos x="1986" y="800"/>
                </a:cxn>
                <a:cxn ang="0">
                  <a:pos x="2166" y="650"/>
                </a:cxn>
                <a:cxn ang="0">
                  <a:pos x="2257" y="590"/>
                </a:cxn>
                <a:cxn ang="0">
                  <a:pos x="2400" y="57"/>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257" y="590"/>
                  </a:lnTo>
                  <a:lnTo>
                    <a:pt x="2400" y="518"/>
                  </a:lnTo>
                  <a:lnTo>
                    <a:pt x="2400" y="57"/>
                  </a:lnTo>
                  <a:lnTo>
                    <a:pt x="2401" y="0"/>
                  </a:lnTo>
                  <a:lnTo>
                    <a:pt x="2310" y="3"/>
                  </a:lnTo>
                  <a:close/>
                </a:path>
              </a:pathLst>
            </a:custGeom>
            <a:solidFill>
              <a:schemeClr val="bg2"/>
            </a:solidFill>
            <a:ln w="9525">
              <a:noFill/>
              <a:round/>
              <a:headEnd/>
              <a:tailEnd/>
            </a:ln>
          </p:spPr>
          <p:txBody>
            <a:bodyPr/>
            <a:lstStyle/>
            <a:p>
              <a:pPr>
                <a:defRPr/>
              </a:pPr>
              <a:endParaRPr lang="en-US"/>
            </a:p>
          </p:txBody>
        </p:sp>
        <p:sp>
          <p:nvSpPr>
            <p:cNvPr id="8" name="Freeform 6"/>
            <p:cNvSpPr>
              <a:spLocks/>
            </p:cNvSpPr>
            <p:nvPr userDrawn="1"/>
          </p:nvSpPr>
          <p:spPr bwMode="hidden">
            <a:xfrm>
              <a:off x="3792" y="1536"/>
              <a:ext cx="1968" cy="762"/>
            </a:xfrm>
            <a:custGeom>
              <a:avLst/>
              <a:gdLst/>
              <a:ahLst/>
              <a:cxnLst>
                <a:cxn ang="0">
                  <a:pos x="965" y="165"/>
                </a:cxn>
                <a:cxn ang="0">
                  <a:pos x="696" y="200"/>
                </a:cxn>
                <a:cxn ang="0">
                  <a:pos x="693" y="237"/>
                </a:cxn>
                <a:cxn ang="0">
                  <a:pos x="924" y="258"/>
                </a:cxn>
                <a:cxn ang="0">
                  <a:pos x="993" y="267"/>
                </a:cxn>
                <a:cxn ang="0">
                  <a:pos x="681" y="291"/>
                </a:cxn>
                <a:cxn ang="0">
                  <a:pos x="633" y="309"/>
                </a:cxn>
                <a:cxn ang="0">
                  <a:pos x="645" y="336"/>
                </a:cxn>
                <a:cxn ang="0">
                  <a:pos x="672" y="351"/>
                </a:cxn>
                <a:cxn ang="0">
                  <a:pos x="984" y="333"/>
                </a:cxn>
                <a:cxn ang="0">
                  <a:pos x="1080" y="357"/>
                </a:cxn>
                <a:cxn ang="0">
                  <a:pos x="624" y="492"/>
                </a:cxn>
                <a:cxn ang="0">
                  <a:pos x="616" y="536"/>
                </a:cxn>
                <a:cxn ang="0">
                  <a:pos x="8" y="724"/>
                </a:cxn>
                <a:cxn ang="0">
                  <a:pos x="0" y="756"/>
                </a:cxn>
                <a:cxn ang="0">
                  <a:pos x="27" y="762"/>
                </a:cxn>
                <a:cxn ang="0">
                  <a:pos x="664" y="564"/>
                </a:cxn>
                <a:cxn ang="0">
                  <a:pos x="856" y="600"/>
                </a:cxn>
                <a:cxn ang="0">
                  <a:pos x="1158" y="507"/>
                </a:cxn>
                <a:cxn ang="0">
                  <a:pos x="1434" y="465"/>
                </a:cxn>
                <a:cxn ang="0">
                  <a:pos x="1572" y="368"/>
                </a:cxn>
                <a:cxn ang="0">
                  <a:pos x="1712" y="340"/>
                </a:cxn>
                <a:cxn ang="0">
                  <a:pos x="1856" y="328"/>
                </a:cxn>
                <a:cxn ang="0">
                  <a:pos x="1968" y="330"/>
                </a:cxn>
                <a:cxn ang="0">
                  <a:pos x="1968" y="0"/>
                </a:cxn>
                <a:cxn ang="0">
                  <a:pos x="1934" y="3"/>
                </a:cxn>
                <a:cxn ang="0">
                  <a:pos x="1832" y="5"/>
                </a:cxn>
                <a:cxn ang="0">
                  <a:pos x="1682" y="35"/>
                </a:cxn>
                <a:cxn ang="0">
                  <a:pos x="1643" y="72"/>
                </a:cxn>
                <a:cxn ang="0">
                  <a:pos x="1392" y="11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p>
          </p:txBody>
        </p:sp>
        <p:sp>
          <p:nvSpPr>
            <p:cNvPr id="9" name="Freeform 7"/>
            <p:cNvSpPr>
              <a:spLocks/>
            </p:cNvSpPr>
            <p:nvPr userDrawn="1"/>
          </p:nvSpPr>
          <p:spPr bwMode="hidden">
            <a:xfrm>
              <a:off x="3599" y="2477"/>
              <a:ext cx="186" cy="120"/>
            </a:xfrm>
            <a:custGeom>
              <a:avLst/>
              <a:gdLst/>
              <a:ahLst/>
              <a:cxnLst>
                <a:cxn ang="0">
                  <a:pos x="185" y="0"/>
                </a:cxn>
                <a:cxn ang="0">
                  <a:pos x="185" y="6"/>
                </a:cxn>
                <a:cxn ang="0">
                  <a:pos x="185" y="18"/>
                </a:cxn>
                <a:cxn ang="0">
                  <a:pos x="185" y="36"/>
                </a:cxn>
                <a:cxn ang="0">
                  <a:pos x="179" y="54"/>
                </a:cxn>
                <a:cxn ang="0">
                  <a:pos x="161" y="72"/>
                </a:cxn>
                <a:cxn ang="0">
                  <a:pos x="137" y="96"/>
                </a:cxn>
                <a:cxn ang="0">
                  <a:pos x="101" y="108"/>
                </a:cxn>
                <a:cxn ang="0">
                  <a:pos x="47" y="120"/>
                </a:cxn>
                <a:cxn ang="0">
                  <a:pos x="29" y="120"/>
                </a:cxn>
                <a:cxn ang="0">
                  <a:pos x="17" y="114"/>
                </a:cxn>
                <a:cxn ang="0">
                  <a:pos x="0" y="96"/>
                </a:cxn>
                <a:cxn ang="0">
                  <a:pos x="0" y="78"/>
                </a:cxn>
                <a:cxn ang="0">
                  <a:pos x="0" y="72"/>
                </a:cxn>
                <a:cxn ang="0">
                  <a:pos x="185" y="0"/>
                </a:cxn>
                <a:cxn ang="0">
                  <a:pos x="185" y="0"/>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lnTo>
                    <a:pt x="185" y="0"/>
                  </a:lnTo>
                  <a:close/>
                </a:path>
              </a:pathLst>
            </a:custGeom>
            <a:solidFill>
              <a:schemeClr val="bg1"/>
            </a:solidFill>
            <a:ln w="9525">
              <a:noFill/>
              <a:round/>
              <a:headEnd/>
              <a:tailEnd/>
            </a:ln>
          </p:spPr>
          <p:txBody>
            <a:bodyPr/>
            <a:lstStyle/>
            <a:p>
              <a:pPr>
                <a:defRPr/>
              </a:pPr>
              <a:endParaRPr lang="en-US"/>
            </a:p>
          </p:txBody>
        </p:sp>
        <p:sp>
          <p:nvSpPr>
            <p:cNvPr id="10" name="Freeform 8"/>
            <p:cNvSpPr>
              <a:spLocks/>
            </p:cNvSpPr>
            <p:nvPr userDrawn="1"/>
          </p:nvSpPr>
          <p:spPr bwMode="hidden">
            <a:xfrm>
              <a:off x="3779" y="2393"/>
              <a:ext cx="185" cy="120"/>
            </a:xfrm>
            <a:custGeom>
              <a:avLst/>
              <a:gdLst/>
              <a:ahLst/>
              <a:cxnLst>
                <a:cxn ang="0">
                  <a:pos x="185" y="0"/>
                </a:cxn>
                <a:cxn ang="0">
                  <a:pos x="185" y="6"/>
                </a:cxn>
                <a:cxn ang="0">
                  <a:pos x="179" y="24"/>
                </a:cxn>
                <a:cxn ang="0">
                  <a:pos x="167" y="42"/>
                </a:cxn>
                <a:cxn ang="0">
                  <a:pos x="149" y="66"/>
                </a:cxn>
                <a:cxn ang="0">
                  <a:pos x="131" y="90"/>
                </a:cxn>
                <a:cxn ang="0">
                  <a:pos x="102" y="108"/>
                </a:cxn>
                <a:cxn ang="0">
                  <a:pos x="66" y="120"/>
                </a:cxn>
                <a:cxn ang="0">
                  <a:pos x="18" y="120"/>
                </a:cxn>
                <a:cxn ang="0">
                  <a:pos x="0" y="60"/>
                </a:cxn>
                <a:cxn ang="0">
                  <a:pos x="185" y="0"/>
                </a:cxn>
                <a:cxn ang="0">
                  <a:pos x="185" y="0"/>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lnTo>
                    <a:pt x="185" y="0"/>
                  </a:lnTo>
                  <a:close/>
                </a:path>
              </a:pathLst>
            </a:custGeom>
            <a:solidFill>
              <a:schemeClr val="bg1"/>
            </a:solidFill>
            <a:ln w="9525">
              <a:noFill/>
              <a:round/>
              <a:headEnd/>
              <a:tailEnd/>
            </a:ln>
          </p:spPr>
          <p:txBody>
            <a:bodyPr/>
            <a:lstStyle/>
            <a:p>
              <a:pPr>
                <a:defRPr/>
              </a:pPr>
              <a:endParaRPr lang="en-US"/>
            </a:p>
          </p:txBody>
        </p:sp>
        <p:sp>
          <p:nvSpPr>
            <p:cNvPr id="11" name="Freeform 9"/>
            <p:cNvSpPr>
              <a:spLocks/>
            </p:cNvSpPr>
            <p:nvPr userDrawn="1"/>
          </p:nvSpPr>
          <p:spPr bwMode="hidden">
            <a:xfrm>
              <a:off x="3839" y="1836"/>
              <a:ext cx="528" cy="275"/>
            </a:xfrm>
            <a:custGeom>
              <a:avLst/>
              <a:gdLst/>
              <a:ahLst/>
              <a:cxnLst>
                <a:cxn ang="0">
                  <a:pos x="0" y="275"/>
                </a:cxn>
                <a:cxn ang="0">
                  <a:pos x="0" y="269"/>
                </a:cxn>
                <a:cxn ang="0">
                  <a:pos x="6" y="251"/>
                </a:cxn>
                <a:cxn ang="0">
                  <a:pos x="6" y="239"/>
                </a:cxn>
                <a:cxn ang="0">
                  <a:pos x="12" y="227"/>
                </a:cxn>
                <a:cxn ang="0">
                  <a:pos x="18" y="221"/>
                </a:cxn>
                <a:cxn ang="0">
                  <a:pos x="36" y="215"/>
                </a:cxn>
                <a:cxn ang="0">
                  <a:pos x="77" y="203"/>
                </a:cxn>
                <a:cxn ang="0">
                  <a:pos x="137" y="179"/>
                </a:cxn>
                <a:cxn ang="0">
                  <a:pos x="209" y="143"/>
                </a:cxn>
                <a:cxn ang="0">
                  <a:pos x="251" y="120"/>
                </a:cxn>
                <a:cxn ang="0">
                  <a:pos x="299" y="96"/>
                </a:cxn>
                <a:cxn ang="0">
                  <a:pos x="394" y="48"/>
                </a:cxn>
                <a:cxn ang="0">
                  <a:pos x="442" y="30"/>
                </a:cxn>
                <a:cxn ang="0">
                  <a:pos x="478" y="12"/>
                </a:cxn>
                <a:cxn ang="0">
                  <a:pos x="502" y="6"/>
                </a:cxn>
                <a:cxn ang="0">
                  <a:pos x="520" y="0"/>
                </a:cxn>
                <a:cxn ang="0">
                  <a:pos x="526" y="0"/>
                </a:cxn>
                <a:cxn ang="0">
                  <a:pos x="520" y="6"/>
                </a:cxn>
                <a:cxn ang="0">
                  <a:pos x="508" y="12"/>
                </a:cxn>
                <a:cxn ang="0">
                  <a:pos x="484" y="24"/>
                </a:cxn>
                <a:cxn ang="0">
                  <a:pos x="460" y="42"/>
                </a:cxn>
                <a:cxn ang="0">
                  <a:pos x="436" y="54"/>
                </a:cxn>
                <a:cxn ang="0">
                  <a:pos x="394" y="78"/>
                </a:cxn>
                <a:cxn ang="0">
                  <a:pos x="340" y="108"/>
                </a:cxn>
                <a:cxn ang="0">
                  <a:pos x="275" y="143"/>
                </a:cxn>
                <a:cxn ang="0">
                  <a:pos x="131" y="221"/>
                </a:cxn>
                <a:cxn ang="0">
                  <a:pos x="65" y="251"/>
                </a:cxn>
                <a:cxn ang="0">
                  <a:pos x="0" y="275"/>
                </a:cxn>
                <a:cxn ang="0">
                  <a:pos x="0" y="275"/>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lnTo>
                    <a:pt x="0" y="275"/>
                  </a:lnTo>
                  <a:close/>
                </a:path>
              </a:pathLst>
            </a:custGeom>
            <a:solidFill>
              <a:schemeClr val="bg1"/>
            </a:solidFill>
            <a:ln w="9525">
              <a:noFill/>
              <a:round/>
              <a:headEnd/>
              <a:tailEnd/>
            </a:ln>
          </p:spPr>
          <p:txBody>
            <a:bodyPr/>
            <a:lstStyle/>
            <a:p>
              <a:pPr>
                <a:defRPr/>
              </a:pPr>
              <a:endParaRPr lang="en-US"/>
            </a:p>
          </p:txBody>
        </p:sp>
        <p:sp>
          <p:nvSpPr>
            <p:cNvPr id="12" name="Freeform 10"/>
            <p:cNvSpPr>
              <a:spLocks/>
            </p:cNvSpPr>
            <p:nvPr userDrawn="1"/>
          </p:nvSpPr>
          <p:spPr bwMode="hidden">
            <a:xfrm>
              <a:off x="3676" y="2015"/>
              <a:ext cx="721" cy="306"/>
            </a:xfrm>
            <a:custGeom>
              <a:avLst/>
              <a:gdLst/>
              <a:ahLst/>
              <a:cxnLst>
                <a:cxn ang="0">
                  <a:pos x="48" y="216"/>
                </a:cxn>
                <a:cxn ang="0">
                  <a:pos x="30" y="252"/>
                </a:cxn>
                <a:cxn ang="0">
                  <a:pos x="12" y="282"/>
                </a:cxn>
                <a:cxn ang="0">
                  <a:pos x="6" y="300"/>
                </a:cxn>
                <a:cxn ang="0">
                  <a:pos x="0" y="306"/>
                </a:cxn>
                <a:cxn ang="0">
                  <a:pos x="48" y="276"/>
                </a:cxn>
                <a:cxn ang="0">
                  <a:pos x="84" y="252"/>
                </a:cxn>
                <a:cxn ang="0">
                  <a:pos x="108" y="234"/>
                </a:cxn>
                <a:cxn ang="0">
                  <a:pos x="120" y="228"/>
                </a:cxn>
                <a:cxn ang="0">
                  <a:pos x="126" y="228"/>
                </a:cxn>
                <a:cxn ang="0">
                  <a:pos x="144" y="222"/>
                </a:cxn>
                <a:cxn ang="0">
                  <a:pos x="168" y="216"/>
                </a:cxn>
                <a:cxn ang="0">
                  <a:pos x="198" y="204"/>
                </a:cxn>
                <a:cxn ang="0">
                  <a:pos x="275" y="180"/>
                </a:cxn>
                <a:cxn ang="0">
                  <a:pos x="371" y="156"/>
                </a:cxn>
                <a:cxn ang="0">
                  <a:pos x="461" y="126"/>
                </a:cxn>
                <a:cxn ang="0">
                  <a:pos x="544" y="102"/>
                </a:cxn>
                <a:cxn ang="0">
                  <a:pos x="574" y="90"/>
                </a:cxn>
                <a:cxn ang="0">
                  <a:pos x="604" y="84"/>
                </a:cxn>
                <a:cxn ang="0">
                  <a:pos x="622" y="78"/>
                </a:cxn>
                <a:cxn ang="0">
                  <a:pos x="628" y="72"/>
                </a:cxn>
                <a:cxn ang="0">
                  <a:pos x="634" y="66"/>
                </a:cxn>
                <a:cxn ang="0">
                  <a:pos x="652" y="60"/>
                </a:cxn>
                <a:cxn ang="0">
                  <a:pos x="694" y="30"/>
                </a:cxn>
                <a:cxn ang="0">
                  <a:pos x="712" y="18"/>
                </a:cxn>
                <a:cxn ang="0">
                  <a:pos x="718" y="6"/>
                </a:cxn>
                <a:cxn ang="0">
                  <a:pos x="712" y="0"/>
                </a:cxn>
                <a:cxn ang="0">
                  <a:pos x="688" y="0"/>
                </a:cxn>
                <a:cxn ang="0">
                  <a:pos x="628" y="0"/>
                </a:cxn>
                <a:cxn ang="0">
                  <a:pos x="580" y="0"/>
                </a:cxn>
                <a:cxn ang="0">
                  <a:pos x="544" y="0"/>
                </a:cxn>
                <a:cxn ang="0">
                  <a:pos x="514" y="18"/>
                </a:cxn>
                <a:cxn ang="0">
                  <a:pos x="485" y="42"/>
                </a:cxn>
                <a:cxn ang="0">
                  <a:pos x="467" y="54"/>
                </a:cxn>
                <a:cxn ang="0">
                  <a:pos x="449" y="60"/>
                </a:cxn>
                <a:cxn ang="0">
                  <a:pos x="425" y="60"/>
                </a:cxn>
                <a:cxn ang="0">
                  <a:pos x="389" y="66"/>
                </a:cxn>
                <a:cxn ang="0">
                  <a:pos x="347" y="84"/>
                </a:cxn>
                <a:cxn ang="0">
                  <a:pos x="311" y="108"/>
                </a:cxn>
                <a:cxn ang="0">
                  <a:pos x="287" y="126"/>
                </a:cxn>
                <a:cxn ang="0">
                  <a:pos x="275" y="132"/>
                </a:cxn>
                <a:cxn ang="0">
                  <a:pos x="257" y="138"/>
                </a:cxn>
                <a:cxn ang="0">
                  <a:pos x="221" y="138"/>
                </a:cxn>
                <a:cxn ang="0">
                  <a:pos x="186" y="138"/>
                </a:cxn>
                <a:cxn ang="0">
                  <a:pos x="180" y="138"/>
                </a:cxn>
                <a:cxn ang="0">
                  <a:pos x="174" y="138"/>
                </a:cxn>
                <a:cxn ang="0">
                  <a:pos x="114" y="162"/>
                </a:cxn>
                <a:cxn ang="0">
                  <a:pos x="48" y="216"/>
                </a:cxn>
                <a:cxn ang="0">
                  <a:pos x="48" y="216"/>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lnTo>
                    <a:pt x="48" y="216"/>
                  </a:lnTo>
                  <a:close/>
                </a:path>
              </a:pathLst>
            </a:custGeom>
            <a:solidFill>
              <a:schemeClr val="bg1"/>
            </a:solidFill>
            <a:ln w="9525">
              <a:noFill/>
              <a:round/>
              <a:headEnd/>
              <a:tailEnd/>
            </a:ln>
          </p:spPr>
          <p:txBody>
            <a:bodyPr/>
            <a:lstStyle/>
            <a:p>
              <a:pPr>
                <a:defRPr/>
              </a:pPr>
              <a:endParaRPr lang="en-US"/>
            </a:p>
          </p:txBody>
        </p:sp>
        <p:sp>
          <p:nvSpPr>
            <p:cNvPr id="13" name="Freeform 11"/>
            <p:cNvSpPr>
              <a:spLocks/>
            </p:cNvSpPr>
            <p:nvPr userDrawn="1"/>
          </p:nvSpPr>
          <p:spPr bwMode="hidden">
            <a:xfrm>
              <a:off x="3358" y="1890"/>
              <a:ext cx="2400" cy="881"/>
            </a:xfrm>
            <a:custGeom>
              <a:avLst/>
              <a:gdLst/>
              <a:ahLst/>
              <a:cxnLst>
                <a:cxn ang="0">
                  <a:pos x="2231" y="54"/>
                </a:cxn>
                <a:cxn ang="0">
                  <a:pos x="2189" y="54"/>
                </a:cxn>
                <a:cxn ang="0">
                  <a:pos x="2147" y="66"/>
                </a:cxn>
                <a:cxn ang="0">
                  <a:pos x="2021" y="101"/>
                </a:cxn>
                <a:cxn ang="0">
                  <a:pos x="1956" y="119"/>
                </a:cxn>
                <a:cxn ang="0">
                  <a:pos x="1860" y="167"/>
                </a:cxn>
                <a:cxn ang="0">
                  <a:pos x="1836" y="245"/>
                </a:cxn>
                <a:cxn ang="0">
                  <a:pos x="1842" y="305"/>
                </a:cxn>
                <a:cxn ang="0">
                  <a:pos x="1758" y="317"/>
                </a:cxn>
                <a:cxn ang="0">
                  <a:pos x="1597" y="263"/>
                </a:cxn>
                <a:cxn ang="0">
                  <a:pos x="1507" y="257"/>
                </a:cxn>
                <a:cxn ang="0">
                  <a:pos x="1399" y="311"/>
                </a:cxn>
                <a:cxn ang="0">
                  <a:pos x="1334" y="353"/>
                </a:cxn>
                <a:cxn ang="0">
                  <a:pos x="1310" y="359"/>
                </a:cxn>
                <a:cxn ang="0">
                  <a:pos x="1214" y="371"/>
                </a:cxn>
                <a:cxn ang="0">
                  <a:pos x="1160" y="365"/>
                </a:cxn>
                <a:cxn ang="0">
                  <a:pos x="1053" y="371"/>
                </a:cxn>
                <a:cxn ang="0">
                  <a:pos x="957" y="383"/>
                </a:cxn>
                <a:cxn ang="0">
                  <a:pos x="921" y="401"/>
                </a:cxn>
                <a:cxn ang="0">
                  <a:pos x="819" y="419"/>
                </a:cxn>
                <a:cxn ang="0">
                  <a:pos x="778" y="419"/>
                </a:cxn>
                <a:cxn ang="0">
                  <a:pos x="664" y="437"/>
                </a:cxn>
                <a:cxn ang="0">
                  <a:pos x="598" y="473"/>
                </a:cxn>
                <a:cxn ang="0">
                  <a:pos x="503" y="467"/>
                </a:cxn>
                <a:cxn ang="0">
                  <a:pos x="431" y="491"/>
                </a:cxn>
                <a:cxn ang="0">
                  <a:pos x="413" y="539"/>
                </a:cxn>
                <a:cxn ang="0">
                  <a:pos x="347" y="569"/>
                </a:cxn>
                <a:cxn ang="0">
                  <a:pos x="222" y="599"/>
                </a:cxn>
                <a:cxn ang="0">
                  <a:pos x="138" y="647"/>
                </a:cxn>
                <a:cxn ang="0">
                  <a:pos x="108" y="659"/>
                </a:cxn>
                <a:cxn ang="0">
                  <a:pos x="0" y="671"/>
                </a:cxn>
                <a:cxn ang="0">
                  <a:pos x="84" y="695"/>
                </a:cxn>
                <a:cxn ang="0">
                  <a:pos x="263" y="653"/>
                </a:cxn>
                <a:cxn ang="0">
                  <a:pos x="473" y="569"/>
                </a:cxn>
                <a:cxn ang="0">
                  <a:pos x="568" y="521"/>
                </a:cxn>
                <a:cxn ang="0">
                  <a:pos x="646" y="515"/>
                </a:cxn>
                <a:cxn ang="0">
                  <a:pos x="873" y="461"/>
                </a:cxn>
                <a:cxn ang="0">
                  <a:pos x="1148" y="425"/>
                </a:cxn>
                <a:cxn ang="0">
                  <a:pos x="1292" y="461"/>
                </a:cxn>
                <a:cxn ang="0">
                  <a:pos x="1417" y="533"/>
                </a:cxn>
                <a:cxn ang="0">
                  <a:pos x="1435" y="617"/>
                </a:cxn>
                <a:cxn ang="0">
                  <a:pos x="1376" y="653"/>
                </a:cxn>
                <a:cxn ang="0">
                  <a:pos x="1226" y="701"/>
                </a:cxn>
                <a:cxn ang="0">
                  <a:pos x="1112" y="755"/>
                </a:cxn>
                <a:cxn ang="0">
                  <a:pos x="1065" y="809"/>
                </a:cxn>
                <a:cxn ang="0">
                  <a:pos x="1077" y="869"/>
                </a:cxn>
                <a:cxn ang="0">
                  <a:pos x="1106" y="881"/>
                </a:cxn>
                <a:cxn ang="0">
                  <a:pos x="1208" y="869"/>
                </a:cxn>
                <a:cxn ang="0">
                  <a:pos x="1388" y="857"/>
                </a:cxn>
                <a:cxn ang="0">
                  <a:pos x="1441" y="851"/>
                </a:cxn>
                <a:cxn ang="0">
                  <a:pos x="1483" y="833"/>
                </a:cxn>
                <a:cxn ang="0">
                  <a:pos x="1675" y="743"/>
                </a:cxn>
                <a:cxn ang="0">
                  <a:pos x="1806" y="689"/>
                </a:cxn>
                <a:cxn ang="0">
                  <a:pos x="1884" y="581"/>
                </a:cxn>
                <a:cxn ang="0">
                  <a:pos x="2039" y="389"/>
                </a:cxn>
                <a:cxn ang="0">
                  <a:pos x="2207" y="269"/>
                </a:cxn>
                <a:cxn ang="0">
                  <a:pos x="2249" y="239"/>
                </a:cxn>
                <a:cxn ang="0">
                  <a:pos x="2392" y="0"/>
                </a:cxn>
                <a:cxn ang="0">
                  <a:pos x="2302" y="36"/>
                </a:cxn>
              </a:cxnLst>
              <a:rect l="0" t="0" r="r" b="b"/>
              <a:pathLst>
                <a:path w="2392" h="881">
                  <a:moveTo>
                    <a:pt x="2302" y="36"/>
                  </a:moveTo>
                  <a:lnTo>
                    <a:pt x="2266" y="48"/>
                  </a:lnTo>
                  <a:lnTo>
                    <a:pt x="2231" y="54"/>
                  </a:lnTo>
                  <a:lnTo>
                    <a:pt x="2201" y="54"/>
                  </a:lnTo>
                  <a:lnTo>
                    <a:pt x="2195" y="54"/>
                  </a:lnTo>
                  <a:lnTo>
                    <a:pt x="2189"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249" y="239"/>
                  </a:lnTo>
                  <a:lnTo>
                    <a:pt x="2392" y="167"/>
                  </a:lnTo>
                  <a:lnTo>
                    <a:pt x="2392" y="60"/>
                  </a:lnTo>
                  <a:lnTo>
                    <a:pt x="2392" y="0"/>
                  </a:lnTo>
                  <a:lnTo>
                    <a:pt x="2344" y="18"/>
                  </a:lnTo>
                  <a:lnTo>
                    <a:pt x="2302" y="36"/>
                  </a:lnTo>
                  <a:lnTo>
                    <a:pt x="2302" y="36"/>
                  </a:lnTo>
                  <a:close/>
                </a:path>
              </a:pathLst>
            </a:custGeom>
            <a:solidFill>
              <a:schemeClr val="bg1"/>
            </a:solidFill>
            <a:ln w="9525">
              <a:noFill/>
              <a:round/>
              <a:headEnd/>
              <a:tailEnd/>
            </a:ln>
          </p:spPr>
          <p:txBody>
            <a:bodyPr/>
            <a:lstStyle/>
            <a:p>
              <a:pPr>
                <a:defRPr/>
              </a:pPr>
              <a:endParaRPr lang="en-US"/>
            </a:p>
          </p:txBody>
        </p:sp>
        <p:sp>
          <p:nvSpPr>
            <p:cNvPr id="14" name="Freeform 12"/>
            <p:cNvSpPr>
              <a:spLocks/>
            </p:cNvSpPr>
            <p:nvPr userDrawn="1"/>
          </p:nvSpPr>
          <p:spPr bwMode="hidden">
            <a:xfrm>
              <a:off x="3839" y="1854"/>
              <a:ext cx="577" cy="258"/>
            </a:xfrm>
            <a:custGeom>
              <a:avLst/>
              <a:gdLst/>
              <a:ahLst/>
              <a:cxnLst>
                <a:cxn ang="0">
                  <a:pos x="30" y="245"/>
                </a:cxn>
                <a:cxn ang="0">
                  <a:pos x="18" y="251"/>
                </a:cxn>
                <a:cxn ang="0">
                  <a:pos x="6" y="257"/>
                </a:cxn>
                <a:cxn ang="0">
                  <a:pos x="0" y="257"/>
                </a:cxn>
                <a:cxn ang="0">
                  <a:pos x="305" y="113"/>
                </a:cxn>
                <a:cxn ang="0">
                  <a:pos x="520" y="0"/>
                </a:cxn>
                <a:cxn ang="0">
                  <a:pos x="526" y="6"/>
                </a:cxn>
                <a:cxn ang="0">
                  <a:pos x="544" y="18"/>
                </a:cxn>
                <a:cxn ang="0">
                  <a:pos x="550" y="24"/>
                </a:cxn>
                <a:cxn ang="0">
                  <a:pos x="550" y="36"/>
                </a:cxn>
                <a:cxn ang="0">
                  <a:pos x="544" y="42"/>
                </a:cxn>
                <a:cxn ang="0">
                  <a:pos x="526" y="54"/>
                </a:cxn>
                <a:cxn ang="0">
                  <a:pos x="514" y="60"/>
                </a:cxn>
                <a:cxn ang="0">
                  <a:pos x="502" y="66"/>
                </a:cxn>
                <a:cxn ang="0">
                  <a:pos x="448" y="84"/>
                </a:cxn>
                <a:cxn ang="0">
                  <a:pos x="382" y="113"/>
                </a:cxn>
                <a:cxn ang="0">
                  <a:pos x="305" y="143"/>
                </a:cxn>
                <a:cxn ang="0">
                  <a:pos x="227" y="173"/>
                </a:cxn>
                <a:cxn ang="0">
                  <a:pos x="149" y="203"/>
                </a:cxn>
                <a:cxn ang="0">
                  <a:pos x="83" y="227"/>
                </a:cxn>
                <a:cxn ang="0">
                  <a:pos x="30" y="245"/>
                </a:cxn>
                <a:cxn ang="0">
                  <a:pos x="30" y="245"/>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US"/>
            </a:p>
          </p:txBody>
        </p:sp>
        <p:sp>
          <p:nvSpPr>
            <p:cNvPr id="15" name="Freeform 13"/>
            <p:cNvSpPr>
              <a:spLocks/>
            </p:cNvSpPr>
            <p:nvPr userDrawn="1"/>
          </p:nvSpPr>
          <p:spPr bwMode="hidden">
            <a:xfrm>
              <a:off x="5327" y="1642"/>
              <a:ext cx="5" cy="1"/>
            </a:xfrm>
            <a:custGeom>
              <a:avLst/>
              <a:gdLst/>
              <a:ahLst/>
              <a:cxnLst>
                <a:cxn ang="0">
                  <a:pos x="0" y="0"/>
                </a:cxn>
                <a:cxn ang="0">
                  <a:pos x="5" y="0"/>
                </a:cxn>
                <a:cxn ang="0">
                  <a:pos x="0" y="0"/>
                </a:cxn>
                <a:cxn ang="0">
                  <a:pos x="0" y="0"/>
                </a:cxn>
              </a:cxnLst>
              <a:rect l="0" t="0" r="r" b="b"/>
              <a:pathLst>
                <a:path w="5">
                  <a:moveTo>
                    <a:pt x="0" y="0"/>
                  </a:moveTo>
                  <a:lnTo>
                    <a:pt x="5" y="0"/>
                  </a:lnTo>
                  <a:lnTo>
                    <a:pt x="0" y="0"/>
                  </a:lnTo>
                  <a:lnTo>
                    <a:pt x="0" y="0"/>
                  </a:lnTo>
                  <a:close/>
                </a:path>
              </a:pathLst>
            </a:custGeom>
            <a:solidFill>
              <a:srgbClr val="FED1AD"/>
            </a:solidFill>
            <a:ln w="9525">
              <a:noFill/>
              <a:round/>
              <a:headEnd/>
              <a:tailEnd/>
            </a:ln>
          </p:spPr>
          <p:txBody>
            <a:bodyPr/>
            <a:lstStyle/>
            <a:p>
              <a:pPr>
                <a:defRPr/>
              </a:pPr>
              <a:endParaRPr lang="en-US"/>
            </a:p>
          </p:txBody>
        </p:sp>
        <p:sp>
          <p:nvSpPr>
            <p:cNvPr id="16" name="Freeform 14"/>
            <p:cNvSpPr>
              <a:spLocks/>
            </p:cNvSpPr>
            <p:nvPr userDrawn="1"/>
          </p:nvSpPr>
          <p:spPr bwMode="hidden">
            <a:xfrm>
              <a:off x="3839" y="1728"/>
              <a:ext cx="716" cy="383"/>
            </a:xfrm>
            <a:custGeom>
              <a:avLst/>
              <a:gdLst/>
              <a:ahLst/>
              <a:cxnLst>
                <a:cxn ang="0">
                  <a:pos x="659" y="6"/>
                </a:cxn>
                <a:cxn ang="0">
                  <a:pos x="588" y="42"/>
                </a:cxn>
                <a:cxn ang="0">
                  <a:pos x="515" y="84"/>
                </a:cxn>
                <a:cxn ang="0">
                  <a:pos x="509" y="90"/>
                </a:cxn>
                <a:cxn ang="0">
                  <a:pos x="485" y="102"/>
                </a:cxn>
                <a:cxn ang="0">
                  <a:pos x="455" y="120"/>
                </a:cxn>
                <a:cxn ang="0">
                  <a:pos x="425" y="138"/>
                </a:cxn>
                <a:cxn ang="0">
                  <a:pos x="371" y="168"/>
                </a:cxn>
                <a:cxn ang="0">
                  <a:pos x="306" y="198"/>
                </a:cxn>
                <a:cxn ang="0">
                  <a:pos x="186" y="251"/>
                </a:cxn>
                <a:cxn ang="0">
                  <a:pos x="131" y="269"/>
                </a:cxn>
                <a:cxn ang="0">
                  <a:pos x="89" y="287"/>
                </a:cxn>
                <a:cxn ang="0">
                  <a:pos x="53" y="305"/>
                </a:cxn>
                <a:cxn ang="0">
                  <a:pos x="36" y="311"/>
                </a:cxn>
                <a:cxn ang="0">
                  <a:pos x="12" y="329"/>
                </a:cxn>
                <a:cxn ang="0">
                  <a:pos x="0" y="353"/>
                </a:cxn>
                <a:cxn ang="0">
                  <a:pos x="0" y="371"/>
                </a:cxn>
                <a:cxn ang="0">
                  <a:pos x="0" y="383"/>
                </a:cxn>
                <a:cxn ang="0">
                  <a:pos x="0" y="383"/>
                </a:cxn>
                <a:cxn ang="0">
                  <a:pos x="12" y="371"/>
                </a:cxn>
                <a:cxn ang="0">
                  <a:pos x="30" y="353"/>
                </a:cxn>
                <a:cxn ang="0">
                  <a:pos x="53" y="335"/>
                </a:cxn>
                <a:cxn ang="0">
                  <a:pos x="77" y="317"/>
                </a:cxn>
                <a:cxn ang="0">
                  <a:pos x="101" y="311"/>
                </a:cxn>
                <a:cxn ang="0">
                  <a:pos x="131" y="299"/>
                </a:cxn>
                <a:cxn ang="0">
                  <a:pos x="204" y="269"/>
                </a:cxn>
                <a:cxn ang="0">
                  <a:pos x="240" y="251"/>
                </a:cxn>
                <a:cxn ang="0">
                  <a:pos x="270" y="239"/>
                </a:cxn>
                <a:cxn ang="0">
                  <a:pos x="294" y="228"/>
                </a:cxn>
                <a:cxn ang="0">
                  <a:pos x="312" y="222"/>
                </a:cxn>
                <a:cxn ang="0">
                  <a:pos x="330" y="210"/>
                </a:cxn>
                <a:cxn ang="0">
                  <a:pos x="365" y="186"/>
                </a:cxn>
                <a:cxn ang="0">
                  <a:pos x="419" y="156"/>
                </a:cxn>
                <a:cxn ang="0">
                  <a:pos x="473" y="120"/>
                </a:cxn>
                <a:cxn ang="0">
                  <a:pos x="527" y="90"/>
                </a:cxn>
                <a:cxn ang="0">
                  <a:pos x="576" y="60"/>
                </a:cxn>
                <a:cxn ang="0">
                  <a:pos x="612" y="42"/>
                </a:cxn>
                <a:cxn ang="0">
                  <a:pos x="629" y="36"/>
                </a:cxn>
                <a:cxn ang="0">
                  <a:pos x="647" y="30"/>
                </a:cxn>
                <a:cxn ang="0">
                  <a:pos x="677" y="18"/>
                </a:cxn>
                <a:cxn ang="0">
                  <a:pos x="701" y="6"/>
                </a:cxn>
                <a:cxn ang="0">
                  <a:pos x="713" y="0"/>
                </a:cxn>
                <a:cxn ang="0">
                  <a:pos x="713" y="0"/>
                </a:cxn>
                <a:cxn ang="0">
                  <a:pos x="659" y="6"/>
                </a:cxn>
                <a:cxn ang="0">
                  <a:pos x="716" y="63"/>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US"/>
            </a:p>
          </p:txBody>
        </p:sp>
        <p:sp>
          <p:nvSpPr>
            <p:cNvPr id="17" name="Freeform 15"/>
            <p:cNvSpPr>
              <a:spLocks/>
            </p:cNvSpPr>
            <p:nvPr userDrawn="1"/>
          </p:nvSpPr>
          <p:spPr bwMode="hidden">
            <a:xfrm>
              <a:off x="3453" y="2271"/>
              <a:ext cx="318" cy="225"/>
            </a:xfrm>
            <a:custGeom>
              <a:avLst/>
              <a:gdLst/>
              <a:ahLst/>
              <a:cxnLst>
                <a:cxn ang="0">
                  <a:pos x="6" y="225"/>
                </a:cxn>
                <a:cxn ang="0">
                  <a:pos x="0" y="195"/>
                </a:cxn>
                <a:cxn ang="0">
                  <a:pos x="315" y="0"/>
                </a:cxn>
                <a:cxn ang="0">
                  <a:pos x="303" y="27"/>
                </a:cxn>
                <a:cxn ang="0">
                  <a:pos x="318" y="42"/>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US"/>
            </a:p>
          </p:txBody>
        </p:sp>
        <p:sp>
          <p:nvSpPr>
            <p:cNvPr id="18" name="Freeform 16"/>
            <p:cNvSpPr>
              <a:spLocks/>
            </p:cNvSpPr>
            <p:nvPr userDrawn="1"/>
          </p:nvSpPr>
          <p:spPr bwMode="hidden">
            <a:xfrm>
              <a:off x="0" y="2658"/>
              <a:ext cx="2595" cy="933"/>
            </a:xfrm>
            <a:custGeom>
              <a:avLst/>
              <a:gdLst/>
              <a:ahLst/>
              <a:cxnLst>
                <a:cxn ang="0">
                  <a:pos x="1050" y="657"/>
                </a:cxn>
                <a:cxn ang="0">
                  <a:pos x="1581" y="690"/>
                </a:cxn>
                <a:cxn ang="0">
                  <a:pos x="1671" y="723"/>
                </a:cxn>
                <a:cxn ang="0">
                  <a:pos x="1176" y="621"/>
                </a:cxn>
                <a:cxn ang="0">
                  <a:pos x="1854" y="567"/>
                </a:cxn>
                <a:cxn ang="0">
                  <a:pos x="1869" y="612"/>
                </a:cxn>
                <a:cxn ang="0">
                  <a:pos x="2103" y="861"/>
                </a:cxn>
                <a:cxn ang="0">
                  <a:pos x="1883" y="520"/>
                </a:cxn>
                <a:cxn ang="0">
                  <a:pos x="1842" y="490"/>
                </a:cxn>
                <a:cxn ang="0">
                  <a:pos x="1770" y="466"/>
                </a:cxn>
                <a:cxn ang="0">
                  <a:pos x="1740" y="448"/>
                </a:cxn>
                <a:cxn ang="0">
                  <a:pos x="1758" y="436"/>
                </a:cxn>
                <a:cxn ang="0">
                  <a:pos x="1830" y="430"/>
                </a:cxn>
                <a:cxn ang="0">
                  <a:pos x="1877" y="424"/>
                </a:cxn>
                <a:cxn ang="0">
                  <a:pos x="1955" y="394"/>
                </a:cxn>
                <a:cxn ang="0">
                  <a:pos x="2052" y="396"/>
                </a:cxn>
                <a:cxn ang="0">
                  <a:pos x="2253" y="732"/>
                </a:cxn>
                <a:cxn ang="0">
                  <a:pos x="2415" y="933"/>
                </a:cxn>
                <a:cxn ang="0">
                  <a:pos x="2397" y="828"/>
                </a:cxn>
                <a:cxn ang="0">
                  <a:pos x="2088" y="400"/>
                </a:cxn>
                <a:cxn ang="0">
                  <a:pos x="2046" y="346"/>
                </a:cxn>
                <a:cxn ang="0">
                  <a:pos x="1997" y="304"/>
                </a:cxn>
                <a:cxn ang="0">
                  <a:pos x="1967" y="286"/>
                </a:cxn>
                <a:cxn ang="0">
                  <a:pos x="1973" y="286"/>
                </a:cxn>
                <a:cxn ang="0">
                  <a:pos x="2009" y="286"/>
                </a:cxn>
                <a:cxn ang="0">
                  <a:pos x="2082" y="322"/>
                </a:cxn>
                <a:cxn ang="0">
                  <a:pos x="2199" y="384"/>
                </a:cxn>
                <a:cxn ang="0">
                  <a:pos x="2394" y="448"/>
                </a:cxn>
                <a:cxn ang="0">
                  <a:pos x="2595" y="516"/>
                </a:cxn>
                <a:cxn ang="0">
                  <a:pos x="2388" y="424"/>
                </a:cxn>
                <a:cxn ang="0">
                  <a:pos x="2219" y="340"/>
                </a:cxn>
                <a:cxn ang="0">
                  <a:pos x="2052" y="280"/>
                </a:cxn>
                <a:cxn ang="0">
                  <a:pos x="1955" y="262"/>
                </a:cxn>
                <a:cxn ang="0">
                  <a:pos x="1877" y="274"/>
                </a:cxn>
                <a:cxn ang="0">
                  <a:pos x="1752" y="274"/>
                </a:cxn>
                <a:cxn ang="0">
                  <a:pos x="1661" y="292"/>
                </a:cxn>
                <a:cxn ang="0">
                  <a:pos x="1607" y="316"/>
                </a:cxn>
                <a:cxn ang="0">
                  <a:pos x="1589" y="322"/>
                </a:cxn>
                <a:cxn ang="0">
                  <a:pos x="1409" y="358"/>
                </a:cxn>
                <a:cxn ang="0">
                  <a:pos x="1152" y="442"/>
                </a:cxn>
                <a:cxn ang="0">
                  <a:pos x="966" y="460"/>
                </a:cxn>
                <a:cxn ang="0">
                  <a:pos x="870" y="442"/>
                </a:cxn>
                <a:cxn ang="0">
                  <a:pos x="828" y="430"/>
                </a:cxn>
                <a:cxn ang="0">
                  <a:pos x="743" y="388"/>
                </a:cxn>
                <a:cxn ang="0">
                  <a:pos x="636" y="334"/>
                </a:cxn>
                <a:cxn ang="0">
                  <a:pos x="467" y="256"/>
                </a:cxn>
                <a:cxn ang="0">
                  <a:pos x="0" y="0"/>
                </a:cxn>
                <a:cxn ang="0">
                  <a:pos x="585" y="390"/>
                </a:cxn>
                <a:cxn ang="0">
                  <a:pos x="849" y="543"/>
                </a:cxn>
                <a:cxn ang="0">
                  <a:pos x="897" y="621"/>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p>
          </p:txBody>
        </p:sp>
        <p:sp>
          <p:nvSpPr>
            <p:cNvPr id="19" name="Freeform 17"/>
            <p:cNvSpPr>
              <a:spLocks/>
            </p:cNvSpPr>
            <p:nvPr userDrawn="1"/>
          </p:nvSpPr>
          <p:spPr bwMode="hidden">
            <a:xfrm>
              <a:off x="0" y="2994"/>
              <a:ext cx="2723" cy="1091"/>
            </a:xfrm>
            <a:custGeom>
              <a:avLst/>
              <a:gdLst/>
              <a:ahLst/>
              <a:cxnLst>
                <a:cxn ang="0">
                  <a:pos x="2370" y="72"/>
                </a:cxn>
                <a:cxn ang="0">
                  <a:pos x="2597" y="198"/>
                </a:cxn>
                <a:cxn ang="0">
                  <a:pos x="2639" y="276"/>
                </a:cxn>
                <a:cxn ang="0">
                  <a:pos x="2453" y="264"/>
                </a:cxn>
                <a:cxn ang="0">
                  <a:pos x="2297" y="204"/>
                </a:cxn>
                <a:cxn ang="0">
                  <a:pos x="2112" y="66"/>
                </a:cxn>
                <a:cxn ang="0">
                  <a:pos x="2088" y="72"/>
                </a:cxn>
                <a:cxn ang="0">
                  <a:pos x="2106" y="114"/>
                </a:cxn>
                <a:cxn ang="0">
                  <a:pos x="2412" y="552"/>
                </a:cxn>
                <a:cxn ang="0">
                  <a:pos x="2279" y="564"/>
                </a:cxn>
                <a:cxn ang="0">
                  <a:pos x="2189" y="492"/>
                </a:cxn>
                <a:cxn ang="0">
                  <a:pos x="2058" y="330"/>
                </a:cxn>
                <a:cxn ang="0">
                  <a:pos x="1991" y="234"/>
                </a:cxn>
                <a:cxn ang="0">
                  <a:pos x="1949" y="174"/>
                </a:cxn>
                <a:cxn ang="0">
                  <a:pos x="1824" y="132"/>
                </a:cxn>
                <a:cxn ang="0">
                  <a:pos x="1794" y="144"/>
                </a:cxn>
                <a:cxn ang="0">
                  <a:pos x="1895" y="222"/>
                </a:cxn>
                <a:cxn ang="0">
                  <a:pos x="1943" y="366"/>
                </a:cxn>
                <a:cxn ang="0">
                  <a:pos x="2064" y="630"/>
                </a:cxn>
                <a:cxn ang="0">
                  <a:pos x="2052" y="695"/>
                </a:cxn>
                <a:cxn ang="0">
                  <a:pos x="1955" y="683"/>
                </a:cxn>
                <a:cxn ang="0">
                  <a:pos x="1913" y="636"/>
                </a:cxn>
                <a:cxn ang="0">
                  <a:pos x="1703" y="312"/>
                </a:cxn>
                <a:cxn ang="0">
                  <a:pos x="1637" y="276"/>
                </a:cxn>
                <a:cxn ang="0">
                  <a:pos x="1643" y="318"/>
                </a:cxn>
                <a:cxn ang="0">
                  <a:pos x="1673" y="408"/>
                </a:cxn>
                <a:cxn ang="0">
                  <a:pos x="1716" y="779"/>
                </a:cxn>
                <a:cxn ang="0">
                  <a:pos x="1691" y="737"/>
                </a:cxn>
                <a:cxn ang="0">
                  <a:pos x="1613" y="582"/>
                </a:cxn>
                <a:cxn ang="0">
                  <a:pos x="1494" y="480"/>
                </a:cxn>
                <a:cxn ang="0">
                  <a:pos x="1248" y="528"/>
                </a:cxn>
                <a:cxn ang="0">
                  <a:pos x="996" y="630"/>
                </a:cxn>
                <a:cxn ang="0">
                  <a:pos x="714" y="534"/>
                </a:cxn>
                <a:cxn ang="0">
                  <a:pos x="198" y="288"/>
                </a:cxn>
                <a:cxn ang="0">
                  <a:pos x="0" y="460"/>
                </a:cxn>
                <a:cxn ang="0">
                  <a:pos x="288" y="570"/>
                </a:cxn>
                <a:cxn ang="0">
                  <a:pos x="461" y="654"/>
                </a:cxn>
                <a:cxn ang="0">
                  <a:pos x="725" y="755"/>
                </a:cxn>
                <a:cxn ang="0">
                  <a:pos x="966" y="791"/>
                </a:cxn>
                <a:cxn ang="0">
                  <a:pos x="1176" y="779"/>
                </a:cxn>
                <a:cxn ang="0">
                  <a:pos x="1278" y="791"/>
                </a:cxn>
                <a:cxn ang="0">
                  <a:pos x="1404" y="845"/>
                </a:cxn>
                <a:cxn ang="0">
                  <a:pos x="1416" y="887"/>
                </a:cxn>
                <a:cxn ang="0">
                  <a:pos x="1361" y="923"/>
                </a:cxn>
                <a:cxn ang="0">
                  <a:pos x="1385" y="1007"/>
                </a:cxn>
                <a:cxn ang="0">
                  <a:pos x="1494" y="1085"/>
                </a:cxn>
                <a:cxn ang="0">
                  <a:pos x="1697" y="1043"/>
                </a:cxn>
                <a:cxn ang="0">
                  <a:pos x="1812" y="989"/>
                </a:cxn>
                <a:cxn ang="0">
                  <a:pos x="1973" y="917"/>
                </a:cxn>
                <a:cxn ang="0">
                  <a:pos x="2201" y="899"/>
                </a:cxn>
                <a:cxn ang="0">
                  <a:pos x="2364" y="863"/>
                </a:cxn>
                <a:cxn ang="0">
                  <a:pos x="2400" y="743"/>
                </a:cxn>
                <a:cxn ang="0">
                  <a:pos x="2471" y="701"/>
                </a:cxn>
                <a:cxn ang="0">
                  <a:pos x="2621" y="504"/>
                </a:cxn>
                <a:cxn ang="0">
                  <a:pos x="2693" y="374"/>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08"/>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w="9525">
              <a:noFill/>
              <a:round/>
              <a:headEnd/>
              <a:tailEnd/>
            </a:ln>
          </p:spPr>
          <p:txBody>
            <a:bodyPr/>
            <a:lstStyle/>
            <a:p>
              <a:pPr>
                <a:defRPr/>
              </a:pPr>
              <a:endParaRPr lang="en-US"/>
            </a:p>
          </p:txBody>
        </p:sp>
      </p:grpSp>
      <p:sp>
        <p:nvSpPr>
          <p:cNvPr id="72722" name="Rectangle 18"/>
          <p:cNvSpPr>
            <a:spLocks noGrp="1" noChangeArrowheads="1"/>
          </p:cNvSpPr>
          <p:nvPr>
            <p:ph type="ctrTitle" sz="quarter"/>
          </p:nvPr>
        </p:nvSpPr>
        <p:spPr>
          <a:xfrm>
            <a:off x="685800" y="1768475"/>
            <a:ext cx="7772400" cy="1736725"/>
          </a:xfrm>
        </p:spPr>
        <p:txBody>
          <a:bodyPr anchor="b"/>
          <a:lstStyle>
            <a:lvl1pPr>
              <a:defRPr sz="5400"/>
            </a:lvl1pPr>
          </a:lstStyle>
          <a:p>
            <a:r>
              <a:rPr lang="en-US"/>
              <a:t>Click to edit Master title style</a:t>
            </a:r>
          </a:p>
        </p:txBody>
      </p:sp>
      <p:sp>
        <p:nvSpPr>
          <p:cNvPr id="72723" name="Rectangle 19"/>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20" name="Rectangle 20"/>
          <p:cNvSpPr>
            <a:spLocks noGrp="1" noChangeArrowheads="1"/>
          </p:cNvSpPr>
          <p:nvPr>
            <p:ph type="dt" sz="quarter" idx="10"/>
          </p:nvPr>
        </p:nvSpPr>
        <p:spPr/>
        <p:txBody>
          <a:bodyPr/>
          <a:lstStyle>
            <a:lvl1pPr>
              <a:defRPr dirty="0"/>
            </a:lvl1pPr>
          </a:lstStyle>
          <a:p>
            <a:pPr>
              <a:defRPr/>
            </a:pPr>
            <a:endParaRPr lang="en-US"/>
          </a:p>
        </p:txBody>
      </p:sp>
      <p:sp>
        <p:nvSpPr>
          <p:cNvPr id="21" name="Rectangle 21"/>
          <p:cNvSpPr>
            <a:spLocks noGrp="1" noChangeArrowheads="1"/>
          </p:cNvSpPr>
          <p:nvPr>
            <p:ph type="ftr" sz="quarter" idx="11"/>
          </p:nvPr>
        </p:nvSpPr>
        <p:spPr/>
        <p:txBody>
          <a:bodyPr/>
          <a:lstStyle>
            <a:lvl1pPr>
              <a:defRPr dirty="0"/>
            </a:lvl1pPr>
          </a:lstStyle>
          <a:p>
            <a:pPr>
              <a:defRPr/>
            </a:pPr>
            <a:endParaRPr lang="en-US"/>
          </a:p>
        </p:txBody>
      </p:sp>
      <p:sp>
        <p:nvSpPr>
          <p:cNvPr id="22" name="Rectangle 22"/>
          <p:cNvSpPr>
            <a:spLocks noGrp="1" noChangeArrowheads="1"/>
          </p:cNvSpPr>
          <p:nvPr>
            <p:ph type="sldNum" sz="quarter" idx="12"/>
          </p:nvPr>
        </p:nvSpPr>
        <p:spPr/>
        <p:txBody>
          <a:bodyPr/>
          <a:lstStyle>
            <a:lvl1pPr>
              <a:defRPr/>
            </a:lvl1pPr>
          </a:lstStyle>
          <a:p>
            <a:pPr>
              <a:defRPr/>
            </a:pPr>
            <a:fld id="{196C5580-F7E2-48A6-BC89-FD6B75899AD0}" type="slidenum">
              <a:rPr lang="en-US"/>
              <a:pPr>
                <a:defRPr/>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p:cNvSpPr>
            <a:spLocks noGrp="1" noChangeArrowheads="1"/>
          </p:cNvSpPr>
          <p:nvPr>
            <p:ph type="dt" sz="half" idx="10"/>
          </p:nvPr>
        </p:nvSpPr>
        <p:spPr/>
        <p:txBody>
          <a:bodyPr/>
          <a:lstStyle>
            <a:lvl1pPr>
              <a:defRPr dirty="0"/>
            </a:lvl1pPr>
          </a:lstStyle>
          <a:p>
            <a:pPr>
              <a:defRPr/>
            </a:pPr>
            <a:endParaRPr lang="en-US"/>
          </a:p>
        </p:txBody>
      </p:sp>
      <p:sp>
        <p:nvSpPr>
          <p:cNvPr id="5" name="Rectangle 20"/>
          <p:cNvSpPr>
            <a:spLocks noGrp="1" noChangeArrowheads="1"/>
          </p:cNvSpPr>
          <p:nvPr>
            <p:ph type="ftr" sz="quarter" idx="11"/>
          </p:nvPr>
        </p:nvSpPr>
        <p:spPr/>
        <p:txBody>
          <a:bodyPr/>
          <a:lstStyle>
            <a:lvl1pPr>
              <a:defRPr dirty="0"/>
            </a:lvl1pPr>
          </a:lstStyle>
          <a:p>
            <a:pPr>
              <a:defRPr/>
            </a:pPr>
            <a:endParaRPr lang="en-US"/>
          </a:p>
        </p:txBody>
      </p:sp>
      <p:sp>
        <p:nvSpPr>
          <p:cNvPr id="6" name="Rectangle 21"/>
          <p:cNvSpPr>
            <a:spLocks noGrp="1" noChangeArrowheads="1"/>
          </p:cNvSpPr>
          <p:nvPr>
            <p:ph type="sldNum" sz="quarter" idx="12"/>
          </p:nvPr>
        </p:nvSpPr>
        <p:spPr/>
        <p:txBody>
          <a:bodyPr/>
          <a:lstStyle>
            <a:lvl1pPr>
              <a:defRPr/>
            </a:lvl1pPr>
          </a:lstStyle>
          <a:p>
            <a:pPr>
              <a:defRPr/>
            </a:pPr>
            <a:fld id="{82662FC8-7EB9-4DC8-8CED-7B90415AF186}"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p:cNvSpPr>
            <a:spLocks noGrp="1" noChangeArrowheads="1"/>
          </p:cNvSpPr>
          <p:nvPr>
            <p:ph type="dt" sz="half" idx="10"/>
          </p:nvPr>
        </p:nvSpPr>
        <p:spPr/>
        <p:txBody>
          <a:bodyPr/>
          <a:lstStyle>
            <a:lvl1pPr>
              <a:defRPr dirty="0"/>
            </a:lvl1pPr>
          </a:lstStyle>
          <a:p>
            <a:pPr>
              <a:defRPr/>
            </a:pPr>
            <a:endParaRPr lang="en-US"/>
          </a:p>
        </p:txBody>
      </p:sp>
      <p:sp>
        <p:nvSpPr>
          <p:cNvPr id="5" name="Rectangle 20"/>
          <p:cNvSpPr>
            <a:spLocks noGrp="1" noChangeArrowheads="1"/>
          </p:cNvSpPr>
          <p:nvPr>
            <p:ph type="ftr" sz="quarter" idx="11"/>
          </p:nvPr>
        </p:nvSpPr>
        <p:spPr/>
        <p:txBody>
          <a:bodyPr/>
          <a:lstStyle>
            <a:lvl1pPr>
              <a:defRPr dirty="0"/>
            </a:lvl1pPr>
          </a:lstStyle>
          <a:p>
            <a:pPr>
              <a:defRPr/>
            </a:pPr>
            <a:endParaRPr lang="en-US"/>
          </a:p>
        </p:txBody>
      </p:sp>
      <p:sp>
        <p:nvSpPr>
          <p:cNvPr id="6" name="Rectangle 21"/>
          <p:cNvSpPr>
            <a:spLocks noGrp="1" noChangeArrowheads="1"/>
          </p:cNvSpPr>
          <p:nvPr>
            <p:ph type="sldNum" sz="quarter" idx="12"/>
          </p:nvPr>
        </p:nvSpPr>
        <p:spPr/>
        <p:txBody>
          <a:bodyPr/>
          <a:lstStyle>
            <a:lvl1pPr>
              <a:defRPr/>
            </a:lvl1pPr>
          </a:lstStyle>
          <a:p>
            <a:pPr>
              <a:defRPr/>
            </a:pPr>
            <a:fld id="{0DFFC442-6C1A-4A58-B421-49DF96385F13}"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495800"/>
          </a:xfrm>
        </p:spPr>
        <p:txBody>
          <a:bodyPr/>
          <a:lstStyle/>
          <a:p>
            <a:pPr lvl="0"/>
            <a:endParaRPr lang="en-US" noProof="0"/>
          </a:p>
        </p:txBody>
      </p:sp>
      <p:sp>
        <p:nvSpPr>
          <p:cNvPr id="4" name="Rectangle 19"/>
          <p:cNvSpPr>
            <a:spLocks noGrp="1" noChangeArrowheads="1"/>
          </p:cNvSpPr>
          <p:nvPr>
            <p:ph type="dt" sz="half" idx="10"/>
          </p:nvPr>
        </p:nvSpPr>
        <p:spPr/>
        <p:txBody>
          <a:bodyPr/>
          <a:lstStyle>
            <a:lvl1pPr>
              <a:defRPr dirty="0"/>
            </a:lvl1pPr>
          </a:lstStyle>
          <a:p>
            <a:pPr>
              <a:defRPr/>
            </a:pPr>
            <a:endParaRPr lang="en-US"/>
          </a:p>
        </p:txBody>
      </p:sp>
      <p:sp>
        <p:nvSpPr>
          <p:cNvPr id="5" name="Rectangle 20"/>
          <p:cNvSpPr>
            <a:spLocks noGrp="1" noChangeArrowheads="1"/>
          </p:cNvSpPr>
          <p:nvPr>
            <p:ph type="ftr" sz="quarter" idx="11"/>
          </p:nvPr>
        </p:nvSpPr>
        <p:spPr/>
        <p:txBody>
          <a:bodyPr/>
          <a:lstStyle>
            <a:lvl1pPr>
              <a:defRPr dirty="0"/>
            </a:lvl1pPr>
          </a:lstStyle>
          <a:p>
            <a:pPr>
              <a:defRPr/>
            </a:pPr>
            <a:endParaRPr lang="en-US"/>
          </a:p>
        </p:txBody>
      </p:sp>
      <p:sp>
        <p:nvSpPr>
          <p:cNvPr id="6" name="Rectangle 21"/>
          <p:cNvSpPr>
            <a:spLocks noGrp="1" noChangeArrowheads="1"/>
          </p:cNvSpPr>
          <p:nvPr>
            <p:ph type="sldNum" sz="quarter" idx="12"/>
          </p:nvPr>
        </p:nvSpPr>
        <p:spPr/>
        <p:txBody>
          <a:bodyPr/>
          <a:lstStyle>
            <a:lvl1pPr>
              <a:defRPr/>
            </a:lvl1pPr>
          </a:lstStyle>
          <a:p>
            <a:pPr>
              <a:defRPr/>
            </a:pPr>
            <a:fld id="{0475FD0E-F8FF-4C16-B847-EAECEC7EB1CD}" type="slidenum">
              <a:rPr lang="en-US"/>
              <a:pPr>
                <a:defRPr/>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Section Header">
    <p:spTree>
      <p:nvGrpSpPr>
        <p:cNvPr id="1" name=""/>
        <p:cNvGrpSpPr/>
        <p:nvPr/>
      </p:nvGrpSpPr>
      <p:grpSpPr>
        <a:xfrm>
          <a:off x="0" y="0"/>
          <a:ext cx="0" cy="0"/>
          <a:chOff x="0" y="0"/>
          <a:chExt cx="0" cy="0"/>
        </a:xfrm>
      </p:grpSpPr>
      <p:pic>
        <p:nvPicPr>
          <p:cNvPr id="3" name="Picture 7" descr="PP title footer.png"/>
          <p:cNvPicPr>
            <a:picLocks noChangeAspect="1"/>
          </p:cNvPicPr>
          <p:nvPr userDrawn="1"/>
        </p:nvPicPr>
        <p:blipFill>
          <a:blip r:embed="rId2" cstate="print"/>
          <a:srcRect/>
          <a:stretch>
            <a:fillRect/>
          </a:stretch>
        </p:blipFill>
        <p:spPr bwMode="auto">
          <a:xfrm>
            <a:off x="0" y="5886451"/>
            <a:ext cx="7810500" cy="981075"/>
          </a:xfrm>
          <a:prstGeom prst="rect">
            <a:avLst/>
          </a:prstGeom>
          <a:noFill/>
          <a:ln w="9525">
            <a:noFill/>
            <a:miter lim="800000"/>
            <a:headEnd/>
            <a:tailEnd/>
          </a:ln>
        </p:spPr>
      </p:pic>
      <p:pic>
        <p:nvPicPr>
          <p:cNvPr id="4" name="Picture 8" descr="IB Trilingual 3col Hztl.png"/>
          <p:cNvPicPr>
            <a:picLocks noChangeAspect="1"/>
          </p:cNvPicPr>
          <p:nvPr userDrawn="1"/>
        </p:nvPicPr>
        <p:blipFill>
          <a:blip r:embed="rId3" cstate="print"/>
          <a:srcRect/>
          <a:stretch>
            <a:fillRect/>
          </a:stretch>
        </p:blipFill>
        <p:spPr bwMode="auto">
          <a:xfrm>
            <a:off x="7200901" y="6015038"/>
            <a:ext cx="1597269" cy="481012"/>
          </a:xfrm>
          <a:prstGeom prst="rect">
            <a:avLst/>
          </a:prstGeom>
          <a:noFill/>
          <a:ln w="9525">
            <a:noFill/>
            <a:miter lim="800000"/>
            <a:headEnd/>
            <a:tailEnd/>
          </a:ln>
        </p:spPr>
      </p:pic>
      <p:sp>
        <p:nvSpPr>
          <p:cNvPr id="5" name="Rectangle 4"/>
          <p:cNvSpPr/>
          <p:nvPr userDrawn="1"/>
        </p:nvSpPr>
        <p:spPr bwMode="auto">
          <a:xfrm>
            <a:off x="0" y="1"/>
            <a:ext cx="9144000" cy="6867525"/>
          </a:xfrm>
          <a:prstGeom prst="rect">
            <a:avLst/>
          </a:prstGeom>
          <a:solidFill>
            <a:schemeClr val="bg1"/>
          </a:solidFill>
          <a:ln w="9525" cap="flat" cmpd="sng" algn="ctr">
            <a:noFill/>
            <a:prstDash val="solid"/>
            <a:round/>
            <a:headEnd type="none" w="med" len="med"/>
            <a:tailEnd type="none" w="med" len="med"/>
          </a:ln>
          <a:effectLst/>
        </p:spPr>
        <p:txBody>
          <a:bodyPr wrap="none" lIns="90000" tIns="46800" rIns="90000" bIns="46800" anchor="ctr">
            <a:prstTxWarp prst="textNoShape">
              <a:avLst/>
            </a:prstTxWarp>
          </a:bodyPr>
          <a:lstStyle/>
          <a:p>
            <a:pPr eaLnBrk="0" hangingPunct="0">
              <a:defRPr/>
            </a:pPr>
            <a:endParaRPr lang="en-GB">
              <a:ea typeface="+mn-ea"/>
              <a:cs typeface="+mn-cs"/>
            </a:endParaRPr>
          </a:p>
        </p:txBody>
      </p:sp>
      <p:pic>
        <p:nvPicPr>
          <p:cNvPr id="6" name="Picture 10" descr="DP2 Eng.jpg"/>
          <p:cNvPicPr>
            <a:picLocks noChangeAspect="1"/>
          </p:cNvPicPr>
          <p:nvPr userDrawn="1"/>
        </p:nvPicPr>
        <p:blipFill>
          <a:blip r:embed="rId4" cstate="print"/>
          <a:srcRect/>
          <a:stretch>
            <a:fillRect/>
          </a:stretch>
        </p:blipFill>
        <p:spPr bwMode="auto">
          <a:xfrm>
            <a:off x="663820" y="616223"/>
            <a:ext cx="3165605" cy="1016633"/>
          </a:xfrm>
          <a:prstGeom prst="rect">
            <a:avLst/>
          </a:prstGeom>
          <a:noFill/>
          <a:ln w="9525">
            <a:noFill/>
            <a:miter lim="800000"/>
            <a:headEnd/>
            <a:tailEnd/>
          </a:ln>
        </p:spPr>
      </p:pic>
      <p:pic>
        <p:nvPicPr>
          <p:cNvPr id="7" name="Picture 11" descr="PP title footer.png"/>
          <p:cNvPicPr>
            <a:picLocks noChangeAspect="1"/>
          </p:cNvPicPr>
          <p:nvPr userDrawn="1"/>
        </p:nvPicPr>
        <p:blipFill>
          <a:blip r:embed="rId2" cstate="print"/>
          <a:srcRect/>
          <a:stretch>
            <a:fillRect/>
          </a:stretch>
        </p:blipFill>
        <p:spPr bwMode="auto">
          <a:xfrm>
            <a:off x="0" y="5886451"/>
            <a:ext cx="7810500" cy="981075"/>
          </a:xfrm>
          <a:prstGeom prst="rect">
            <a:avLst/>
          </a:prstGeom>
          <a:noFill/>
          <a:ln w="9525">
            <a:noFill/>
            <a:miter lim="800000"/>
            <a:headEnd/>
            <a:tailEnd/>
          </a:ln>
        </p:spPr>
      </p:pic>
      <p:pic>
        <p:nvPicPr>
          <p:cNvPr id="8" name="Picture 14" descr="IB Trilingual 3col Hztl.png"/>
          <p:cNvPicPr>
            <a:picLocks noChangeAspect="1"/>
          </p:cNvPicPr>
          <p:nvPr userDrawn="1"/>
        </p:nvPicPr>
        <p:blipFill>
          <a:blip r:embed="rId3" cstate="print"/>
          <a:srcRect/>
          <a:stretch>
            <a:fillRect/>
          </a:stretch>
        </p:blipFill>
        <p:spPr bwMode="auto">
          <a:xfrm>
            <a:off x="7200901" y="6015038"/>
            <a:ext cx="1597269" cy="481012"/>
          </a:xfrm>
          <a:prstGeom prst="rect">
            <a:avLst/>
          </a:prstGeom>
          <a:noFill/>
          <a:ln w="9525">
            <a:noFill/>
            <a:miter lim="800000"/>
            <a:headEnd/>
            <a:tailEnd/>
          </a:ln>
        </p:spPr>
      </p:pic>
      <p:sp>
        <p:nvSpPr>
          <p:cNvPr id="2" name="Title 1"/>
          <p:cNvSpPr>
            <a:spLocks noGrp="1"/>
          </p:cNvSpPr>
          <p:nvPr>
            <p:ph type="title"/>
          </p:nvPr>
        </p:nvSpPr>
        <p:spPr>
          <a:xfrm>
            <a:off x="722435" y="3044826"/>
            <a:ext cx="7772400" cy="1362075"/>
          </a:xfrm>
        </p:spPr>
        <p:txBody>
          <a:bodyPr/>
          <a:lstStyle>
            <a:lvl1pPr algn="l">
              <a:defRPr sz="4800" b="1" cap="none" baseline="0">
                <a:solidFill>
                  <a:srgbClr val="1AB7EA"/>
                </a:solidFill>
                <a:latin typeface="+mn-lt"/>
              </a:defRPr>
            </a:lvl1pPr>
          </a:lstStyle>
          <a:p>
            <a:r>
              <a:rPr lang="en-GB"/>
              <a:t>Click to edit Master title style</a:t>
            </a:r>
          </a:p>
        </p:txBody>
      </p:sp>
      <p:sp>
        <p:nvSpPr>
          <p:cNvPr id="9" name="Date Placeholder 3"/>
          <p:cNvSpPr>
            <a:spLocks noGrp="1"/>
          </p:cNvSpPr>
          <p:nvPr>
            <p:ph type="dt" sz="half" idx="10"/>
          </p:nvPr>
        </p:nvSpPr>
        <p:spPr/>
        <p:txBody>
          <a:bodyPr/>
          <a:lstStyle>
            <a:lvl1pPr>
              <a:defRPr sz="1200" smtClean="0">
                <a:solidFill>
                  <a:srgbClr val="004B8D"/>
                </a:solidFill>
              </a:defRPr>
            </a:lvl1pPr>
          </a:lstStyle>
          <a:p>
            <a:pPr>
              <a:defRPr/>
            </a:pPr>
            <a:r>
              <a:rPr lang="en-GB"/>
              <a:t>01 January 2012</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3_Section Header">
    <p:spTree>
      <p:nvGrpSpPr>
        <p:cNvPr id="1" name=""/>
        <p:cNvGrpSpPr/>
        <p:nvPr/>
      </p:nvGrpSpPr>
      <p:grpSpPr>
        <a:xfrm>
          <a:off x="0" y="0"/>
          <a:ext cx="0" cy="0"/>
          <a:chOff x="0" y="0"/>
          <a:chExt cx="0" cy="0"/>
        </a:xfrm>
      </p:grpSpPr>
      <p:pic>
        <p:nvPicPr>
          <p:cNvPr id="3" name="Picture 7" descr="PP title footer.png"/>
          <p:cNvPicPr>
            <a:picLocks noChangeAspect="1"/>
          </p:cNvPicPr>
          <p:nvPr userDrawn="1"/>
        </p:nvPicPr>
        <p:blipFill>
          <a:blip r:embed="rId2" cstate="print"/>
          <a:srcRect/>
          <a:stretch>
            <a:fillRect/>
          </a:stretch>
        </p:blipFill>
        <p:spPr bwMode="auto">
          <a:xfrm>
            <a:off x="0" y="5886451"/>
            <a:ext cx="7810500" cy="981075"/>
          </a:xfrm>
          <a:prstGeom prst="rect">
            <a:avLst/>
          </a:prstGeom>
          <a:noFill/>
          <a:ln w="9525">
            <a:noFill/>
            <a:miter lim="800000"/>
            <a:headEnd/>
            <a:tailEnd/>
          </a:ln>
        </p:spPr>
      </p:pic>
      <p:pic>
        <p:nvPicPr>
          <p:cNvPr id="4" name="Picture 8" descr="IB Trilingual 3col Hztl.png"/>
          <p:cNvPicPr>
            <a:picLocks noChangeAspect="1"/>
          </p:cNvPicPr>
          <p:nvPr userDrawn="1"/>
        </p:nvPicPr>
        <p:blipFill>
          <a:blip r:embed="rId3" cstate="print"/>
          <a:srcRect/>
          <a:stretch>
            <a:fillRect/>
          </a:stretch>
        </p:blipFill>
        <p:spPr bwMode="auto">
          <a:xfrm>
            <a:off x="7200901" y="6015038"/>
            <a:ext cx="1597269" cy="481012"/>
          </a:xfrm>
          <a:prstGeom prst="rect">
            <a:avLst/>
          </a:prstGeom>
          <a:noFill/>
          <a:ln w="9525">
            <a:noFill/>
            <a:miter lim="800000"/>
            <a:headEnd/>
            <a:tailEnd/>
          </a:ln>
        </p:spPr>
      </p:pic>
      <p:sp>
        <p:nvSpPr>
          <p:cNvPr id="5" name="Rectangle 4"/>
          <p:cNvSpPr/>
          <p:nvPr userDrawn="1"/>
        </p:nvSpPr>
        <p:spPr bwMode="auto">
          <a:xfrm>
            <a:off x="0" y="1"/>
            <a:ext cx="9144000" cy="6867525"/>
          </a:xfrm>
          <a:prstGeom prst="rect">
            <a:avLst/>
          </a:prstGeom>
          <a:solidFill>
            <a:schemeClr val="bg1"/>
          </a:solidFill>
          <a:ln w="9525" cap="flat" cmpd="sng" algn="ctr">
            <a:noFill/>
            <a:prstDash val="solid"/>
            <a:round/>
            <a:headEnd type="none" w="med" len="med"/>
            <a:tailEnd type="none" w="med" len="med"/>
          </a:ln>
          <a:effectLst/>
        </p:spPr>
        <p:txBody>
          <a:bodyPr wrap="none" lIns="90000" tIns="46800" rIns="90000" bIns="46800" anchor="ctr">
            <a:prstTxWarp prst="textNoShape">
              <a:avLst/>
            </a:prstTxWarp>
          </a:bodyPr>
          <a:lstStyle/>
          <a:p>
            <a:pPr eaLnBrk="0" hangingPunct="0">
              <a:defRPr/>
            </a:pPr>
            <a:endParaRPr lang="en-GB">
              <a:ea typeface="+mn-ea"/>
              <a:cs typeface="+mn-cs"/>
            </a:endParaRPr>
          </a:p>
        </p:txBody>
      </p:sp>
      <p:pic>
        <p:nvPicPr>
          <p:cNvPr id="6" name="Picture 10" descr="DP2 Eng.jpg"/>
          <p:cNvPicPr>
            <a:picLocks noChangeAspect="1"/>
          </p:cNvPicPr>
          <p:nvPr userDrawn="1"/>
        </p:nvPicPr>
        <p:blipFill>
          <a:blip r:embed="rId4" cstate="print"/>
          <a:srcRect/>
          <a:stretch>
            <a:fillRect/>
          </a:stretch>
        </p:blipFill>
        <p:spPr bwMode="auto">
          <a:xfrm>
            <a:off x="663820" y="616223"/>
            <a:ext cx="3165605" cy="1016633"/>
          </a:xfrm>
          <a:prstGeom prst="rect">
            <a:avLst/>
          </a:prstGeom>
          <a:noFill/>
          <a:ln w="9525">
            <a:noFill/>
            <a:miter lim="800000"/>
            <a:headEnd/>
            <a:tailEnd/>
          </a:ln>
        </p:spPr>
      </p:pic>
      <p:pic>
        <p:nvPicPr>
          <p:cNvPr id="7" name="Picture 11" descr="PP title footer.png"/>
          <p:cNvPicPr>
            <a:picLocks noChangeAspect="1"/>
          </p:cNvPicPr>
          <p:nvPr userDrawn="1"/>
        </p:nvPicPr>
        <p:blipFill>
          <a:blip r:embed="rId2" cstate="print"/>
          <a:srcRect/>
          <a:stretch>
            <a:fillRect/>
          </a:stretch>
        </p:blipFill>
        <p:spPr bwMode="auto">
          <a:xfrm>
            <a:off x="0" y="5886451"/>
            <a:ext cx="7810500" cy="981075"/>
          </a:xfrm>
          <a:prstGeom prst="rect">
            <a:avLst/>
          </a:prstGeom>
          <a:noFill/>
          <a:ln w="9525">
            <a:noFill/>
            <a:miter lim="800000"/>
            <a:headEnd/>
            <a:tailEnd/>
          </a:ln>
        </p:spPr>
      </p:pic>
      <p:pic>
        <p:nvPicPr>
          <p:cNvPr id="8" name="Picture 14" descr="IB Trilingual 3col Hztl.png"/>
          <p:cNvPicPr>
            <a:picLocks noChangeAspect="1"/>
          </p:cNvPicPr>
          <p:nvPr userDrawn="1"/>
        </p:nvPicPr>
        <p:blipFill>
          <a:blip r:embed="rId3" cstate="print"/>
          <a:srcRect/>
          <a:stretch>
            <a:fillRect/>
          </a:stretch>
        </p:blipFill>
        <p:spPr bwMode="auto">
          <a:xfrm>
            <a:off x="7200901" y="6015038"/>
            <a:ext cx="1597269" cy="481012"/>
          </a:xfrm>
          <a:prstGeom prst="rect">
            <a:avLst/>
          </a:prstGeom>
          <a:noFill/>
          <a:ln w="9525">
            <a:noFill/>
            <a:miter lim="800000"/>
            <a:headEnd/>
            <a:tailEnd/>
          </a:ln>
        </p:spPr>
      </p:pic>
      <p:sp>
        <p:nvSpPr>
          <p:cNvPr id="2" name="Title 1"/>
          <p:cNvSpPr>
            <a:spLocks noGrp="1"/>
          </p:cNvSpPr>
          <p:nvPr>
            <p:ph type="title"/>
          </p:nvPr>
        </p:nvSpPr>
        <p:spPr>
          <a:xfrm>
            <a:off x="722435" y="3044826"/>
            <a:ext cx="7772400" cy="1362075"/>
          </a:xfrm>
        </p:spPr>
        <p:txBody>
          <a:bodyPr/>
          <a:lstStyle>
            <a:lvl1pPr algn="l">
              <a:defRPr sz="4800" b="1" cap="none" baseline="0">
                <a:solidFill>
                  <a:srgbClr val="1AB7EA"/>
                </a:solidFill>
                <a:latin typeface="+mn-lt"/>
              </a:defRPr>
            </a:lvl1pPr>
          </a:lstStyle>
          <a:p>
            <a:r>
              <a:rPr lang="en-GB"/>
              <a:t>Click to edit Master title style</a:t>
            </a:r>
          </a:p>
        </p:txBody>
      </p:sp>
      <p:sp>
        <p:nvSpPr>
          <p:cNvPr id="9" name="Date Placeholder 3"/>
          <p:cNvSpPr>
            <a:spLocks noGrp="1"/>
          </p:cNvSpPr>
          <p:nvPr>
            <p:ph type="dt" sz="half" idx="10"/>
          </p:nvPr>
        </p:nvSpPr>
        <p:spPr/>
        <p:txBody>
          <a:bodyPr/>
          <a:lstStyle>
            <a:lvl1pPr>
              <a:defRPr sz="1200" smtClean="0">
                <a:solidFill>
                  <a:srgbClr val="004B8D"/>
                </a:solidFill>
              </a:defRPr>
            </a:lvl1pPr>
          </a:lstStyle>
          <a:p>
            <a:pPr>
              <a:defRPr/>
            </a:pPr>
            <a:r>
              <a:rPr lang="en-GB"/>
              <a:t>01 January 2012</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4_Section Header">
    <p:spTree>
      <p:nvGrpSpPr>
        <p:cNvPr id="1" name=""/>
        <p:cNvGrpSpPr/>
        <p:nvPr/>
      </p:nvGrpSpPr>
      <p:grpSpPr>
        <a:xfrm>
          <a:off x="0" y="0"/>
          <a:ext cx="0" cy="0"/>
          <a:chOff x="0" y="0"/>
          <a:chExt cx="0" cy="0"/>
        </a:xfrm>
      </p:grpSpPr>
      <p:pic>
        <p:nvPicPr>
          <p:cNvPr id="3" name="Picture 7" descr="PP title footer.png"/>
          <p:cNvPicPr>
            <a:picLocks noChangeAspect="1"/>
          </p:cNvPicPr>
          <p:nvPr userDrawn="1"/>
        </p:nvPicPr>
        <p:blipFill>
          <a:blip r:embed="rId2" cstate="print"/>
          <a:srcRect/>
          <a:stretch>
            <a:fillRect/>
          </a:stretch>
        </p:blipFill>
        <p:spPr bwMode="auto">
          <a:xfrm>
            <a:off x="0" y="5886451"/>
            <a:ext cx="7810500" cy="981075"/>
          </a:xfrm>
          <a:prstGeom prst="rect">
            <a:avLst/>
          </a:prstGeom>
          <a:noFill/>
          <a:ln w="9525">
            <a:noFill/>
            <a:miter lim="800000"/>
            <a:headEnd/>
            <a:tailEnd/>
          </a:ln>
        </p:spPr>
      </p:pic>
      <p:pic>
        <p:nvPicPr>
          <p:cNvPr id="4" name="Picture 8" descr="IB Trilingual 3col Hztl.png"/>
          <p:cNvPicPr>
            <a:picLocks noChangeAspect="1"/>
          </p:cNvPicPr>
          <p:nvPr userDrawn="1"/>
        </p:nvPicPr>
        <p:blipFill>
          <a:blip r:embed="rId3" cstate="print"/>
          <a:srcRect/>
          <a:stretch>
            <a:fillRect/>
          </a:stretch>
        </p:blipFill>
        <p:spPr bwMode="auto">
          <a:xfrm>
            <a:off x="7200901" y="6015038"/>
            <a:ext cx="1597269" cy="481012"/>
          </a:xfrm>
          <a:prstGeom prst="rect">
            <a:avLst/>
          </a:prstGeom>
          <a:noFill/>
          <a:ln w="9525">
            <a:noFill/>
            <a:miter lim="800000"/>
            <a:headEnd/>
            <a:tailEnd/>
          </a:ln>
        </p:spPr>
      </p:pic>
      <p:sp>
        <p:nvSpPr>
          <p:cNvPr id="5" name="Rectangle 4"/>
          <p:cNvSpPr/>
          <p:nvPr userDrawn="1"/>
        </p:nvSpPr>
        <p:spPr bwMode="auto">
          <a:xfrm>
            <a:off x="0" y="1"/>
            <a:ext cx="9144000" cy="6867525"/>
          </a:xfrm>
          <a:prstGeom prst="rect">
            <a:avLst/>
          </a:prstGeom>
          <a:solidFill>
            <a:schemeClr val="bg1"/>
          </a:solidFill>
          <a:ln w="9525" cap="flat" cmpd="sng" algn="ctr">
            <a:noFill/>
            <a:prstDash val="solid"/>
            <a:round/>
            <a:headEnd type="none" w="med" len="med"/>
            <a:tailEnd type="none" w="med" len="med"/>
          </a:ln>
          <a:effectLst/>
        </p:spPr>
        <p:txBody>
          <a:bodyPr wrap="none" lIns="90000" tIns="46800" rIns="90000" bIns="46800" anchor="ctr">
            <a:prstTxWarp prst="textNoShape">
              <a:avLst/>
            </a:prstTxWarp>
          </a:bodyPr>
          <a:lstStyle/>
          <a:p>
            <a:pPr eaLnBrk="0" hangingPunct="0">
              <a:defRPr/>
            </a:pPr>
            <a:endParaRPr lang="en-GB">
              <a:ea typeface="+mn-ea"/>
              <a:cs typeface="+mn-cs"/>
            </a:endParaRPr>
          </a:p>
        </p:txBody>
      </p:sp>
      <p:pic>
        <p:nvPicPr>
          <p:cNvPr id="6" name="Picture 10" descr="DP2 Eng.jpg"/>
          <p:cNvPicPr>
            <a:picLocks noChangeAspect="1"/>
          </p:cNvPicPr>
          <p:nvPr userDrawn="1"/>
        </p:nvPicPr>
        <p:blipFill>
          <a:blip r:embed="rId4" cstate="print"/>
          <a:srcRect/>
          <a:stretch>
            <a:fillRect/>
          </a:stretch>
        </p:blipFill>
        <p:spPr bwMode="auto">
          <a:xfrm>
            <a:off x="663820" y="616223"/>
            <a:ext cx="3165605" cy="1016633"/>
          </a:xfrm>
          <a:prstGeom prst="rect">
            <a:avLst/>
          </a:prstGeom>
          <a:noFill/>
          <a:ln w="9525">
            <a:noFill/>
            <a:miter lim="800000"/>
            <a:headEnd/>
            <a:tailEnd/>
          </a:ln>
        </p:spPr>
      </p:pic>
      <p:pic>
        <p:nvPicPr>
          <p:cNvPr id="7" name="Picture 11" descr="PP title footer.png"/>
          <p:cNvPicPr>
            <a:picLocks noChangeAspect="1"/>
          </p:cNvPicPr>
          <p:nvPr userDrawn="1"/>
        </p:nvPicPr>
        <p:blipFill>
          <a:blip r:embed="rId2" cstate="print"/>
          <a:srcRect/>
          <a:stretch>
            <a:fillRect/>
          </a:stretch>
        </p:blipFill>
        <p:spPr bwMode="auto">
          <a:xfrm>
            <a:off x="0" y="5886451"/>
            <a:ext cx="7810500" cy="981075"/>
          </a:xfrm>
          <a:prstGeom prst="rect">
            <a:avLst/>
          </a:prstGeom>
          <a:noFill/>
          <a:ln w="9525">
            <a:noFill/>
            <a:miter lim="800000"/>
            <a:headEnd/>
            <a:tailEnd/>
          </a:ln>
        </p:spPr>
      </p:pic>
      <p:pic>
        <p:nvPicPr>
          <p:cNvPr id="8" name="Picture 14" descr="IB Trilingual 3col Hztl.png"/>
          <p:cNvPicPr>
            <a:picLocks noChangeAspect="1"/>
          </p:cNvPicPr>
          <p:nvPr userDrawn="1"/>
        </p:nvPicPr>
        <p:blipFill>
          <a:blip r:embed="rId3" cstate="print"/>
          <a:srcRect/>
          <a:stretch>
            <a:fillRect/>
          </a:stretch>
        </p:blipFill>
        <p:spPr bwMode="auto">
          <a:xfrm>
            <a:off x="7200901" y="6015038"/>
            <a:ext cx="1597269" cy="481012"/>
          </a:xfrm>
          <a:prstGeom prst="rect">
            <a:avLst/>
          </a:prstGeom>
          <a:noFill/>
          <a:ln w="9525">
            <a:noFill/>
            <a:miter lim="800000"/>
            <a:headEnd/>
            <a:tailEnd/>
          </a:ln>
        </p:spPr>
      </p:pic>
      <p:sp>
        <p:nvSpPr>
          <p:cNvPr id="2" name="Title 1"/>
          <p:cNvSpPr>
            <a:spLocks noGrp="1"/>
          </p:cNvSpPr>
          <p:nvPr>
            <p:ph type="title"/>
          </p:nvPr>
        </p:nvSpPr>
        <p:spPr>
          <a:xfrm>
            <a:off x="722435" y="3044826"/>
            <a:ext cx="7772400" cy="1362075"/>
          </a:xfrm>
        </p:spPr>
        <p:txBody>
          <a:bodyPr/>
          <a:lstStyle>
            <a:lvl1pPr algn="l">
              <a:defRPr sz="4800" b="1" cap="none" baseline="0">
                <a:solidFill>
                  <a:srgbClr val="1AB7EA"/>
                </a:solidFill>
                <a:latin typeface="+mn-lt"/>
              </a:defRPr>
            </a:lvl1pPr>
          </a:lstStyle>
          <a:p>
            <a:r>
              <a:rPr lang="en-GB"/>
              <a:t>Click to edit Master title style</a:t>
            </a:r>
          </a:p>
        </p:txBody>
      </p:sp>
      <p:sp>
        <p:nvSpPr>
          <p:cNvPr id="9" name="Date Placeholder 3"/>
          <p:cNvSpPr>
            <a:spLocks noGrp="1"/>
          </p:cNvSpPr>
          <p:nvPr>
            <p:ph type="dt" sz="half" idx="10"/>
          </p:nvPr>
        </p:nvSpPr>
        <p:spPr/>
        <p:txBody>
          <a:bodyPr/>
          <a:lstStyle>
            <a:lvl1pPr>
              <a:defRPr sz="1200" smtClean="0">
                <a:solidFill>
                  <a:srgbClr val="004B8D"/>
                </a:solidFill>
              </a:defRPr>
            </a:lvl1pPr>
          </a:lstStyle>
          <a:p>
            <a:pPr>
              <a:defRPr/>
            </a:pPr>
            <a:r>
              <a:rPr lang="en-GB"/>
              <a:t>01 January 2012</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p:cNvSpPr>
            <a:spLocks noGrp="1" noChangeArrowheads="1"/>
          </p:cNvSpPr>
          <p:nvPr>
            <p:ph type="dt" sz="half" idx="10"/>
          </p:nvPr>
        </p:nvSpPr>
        <p:spPr/>
        <p:txBody>
          <a:bodyPr/>
          <a:lstStyle>
            <a:lvl1pPr>
              <a:defRPr dirty="0"/>
            </a:lvl1pPr>
          </a:lstStyle>
          <a:p>
            <a:pPr>
              <a:defRPr/>
            </a:pPr>
            <a:endParaRPr lang="en-US"/>
          </a:p>
        </p:txBody>
      </p:sp>
      <p:sp>
        <p:nvSpPr>
          <p:cNvPr id="5" name="Rectangle 20"/>
          <p:cNvSpPr>
            <a:spLocks noGrp="1" noChangeArrowheads="1"/>
          </p:cNvSpPr>
          <p:nvPr>
            <p:ph type="ftr" sz="quarter" idx="11"/>
          </p:nvPr>
        </p:nvSpPr>
        <p:spPr/>
        <p:txBody>
          <a:bodyPr/>
          <a:lstStyle>
            <a:lvl1pPr>
              <a:defRPr dirty="0"/>
            </a:lvl1pPr>
          </a:lstStyle>
          <a:p>
            <a:pPr>
              <a:defRPr/>
            </a:pPr>
            <a:endParaRPr lang="en-US"/>
          </a:p>
        </p:txBody>
      </p:sp>
      <p:sp>
        <p:nvSpPr>
          <p:cNvPr id="6" name="Rectangle 21"/>
          <p:cNvSpPr>
            <a:spLocks noGrp="1" noChangeArrowheads="1"/>
          </p:cNvSpPr>
          <p:nvPr>
            <p:ph type="sldNum" sz="quarter" idx="12"/>
          </p:nvPr>
        </p:nvSpPr>
        <p:spPr/>
        <p:txBody>
          <a:bodyPr/>
          <a:lstStyle>
            <a:lvl1pPr>
              <a:defRPr/>
            </a:lvl1pPr>
          </a:lstStyle>
          <a:p>
            <a:pPr>
              <a:defRPr/>
            </a:pPr>
            <a:fld id="{3FC8CCFD-8812-4145-A9E9-C95E6CDB9A4D}"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9"/>
          <p:cNvSpPr>
            <a:spLocks noGrp="1" noChangeArrowheads="1"/>
          </p:cNvSpPr>
          <p:nvPr>
            <p:ph type="dt" sz="half" idx="10"/>
          </p:nvPr>
        </p:nvSpPr>
        <p:spPr/>
        <p:txBody>
          <a:bodyPr/>
          <a:lstStyle>
            <a:lvl1pPr>
              <a:defRPr dirty="0"/>
            </a:lvl1pPr>
          </a:lstStyle>
          <a:p>
            <a:pPr>
              <a:defRPr/>
            </a:pPr>
            <a:endParaRPr lang="en-US"/>
          </a:p>
        </p:txBody>
      </p:sp>
      <p:sp>
        <p:nvSpPr>
          <p:cNvPr id="5" name="Rectangle 20"/>
          <p:cNvSpPr>
            <a:spLocks noGrp="1" noChangeArrowheads="1"/>
          </p:cNvSpPr>
          <p:nvPr>
            <p:ph type="ftr" sz="quarter" idx="11"/>
          </p:nvPr>
        </p:nvSpPr>
        <p:spPr/>
        <p:txBody>
          <a:bodyPr/>
          <a:lstStyle>
            <a:lvl1pPr>
              <a:defRPr dirty="0"/>
            </a:lvl1pPr>
          </a:lstStyle>
          <a:p>
            <a:pPr>
              <a:defRPr/>
            </a:pPr>
            <a:endParaRPr lang="en-US"/>
          </a:p>
        </p:txBody>
      </p:sp>
      <p:sp>
        <p:nvSpPr>
          <p:cNvPr id="6" name="Rectangle 21"/>
          <p:cNvSpPr>
            <a:spLocks noGrp="1" noChangeArrowheads="1"/>
          </p:cNvSpPr>
          <p:nvPr>
            <p:ph type="sldNum" sz="quarter" idx="12"/>
          </p:nvPr>
        </p:nvSpPr>
        <p:spPr/>
        <p:txBody>
          <a:bodyPr/>
          <a:lstStyle>
            <a:lvl1pPr>
              <a:defRPr/>
            </a:lvl1pPr>
          </a:lstStyle>
          <a:p>
            <a:pPr>
              <a:defRPr/>
            </a:pPr>
            <a:fld id="{D7BA934C-C817-4FE6-93E0-C80869D1332F}"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9"/>
          <p:cNvSpPr>
            <a:spLocks noGrp="1" noChangeArrowheads="1"/>
          </p:cNvSpPr>
          <p:nvPr>
            <p:ph type="dt" sz="half" idx="10"/>
          </p:nvPr>
        </p:nvSpPr>
        <p:spPr/>
        <p:txBody>
          <a:bodyPr/>
          <a:lstStyle>
            <a:lvl1pPr>
              <a:defRPr dirty="0"/>
            </a:lvl1pPr>
          </a:lstStyle>
          <a:p>
            <a:pPr>
              <a:defRPr/>
            </a:pPr>
            <a:endParaRPr lang="en-US"/>
          </a:p>
        </p:txBody>
      </p:sp>
      <p:sp>
        <p:nvSpPr>
          <p:cNvPr id="6" name="Rectangle 20"/>
          <p:cNvSpPr>
            <a:spLocks noGrp="1" noChangeArrowheads="1"/>
          </p:cNvSpPr>
          <p:nvPr>
            <p:ph type="ftr" sz="quarter" idx="11"/>
          </p:nvPr>
        </p:nvSpPr>
        <p:spPr/>
        <p:txBody>
          <a:bodyPr/>
          <a:lstStyle>
            <a:lvl1pPr>
              <a:defRPr dirty="0"/>
            </a:lvl1pPr>
          </a:lstStyle>
          <a:p>
            <a:pPr>
              <a:defRPr/>
            </a:pPr>
            <a:endParaRPr lang="en-US"/>
          </a:p>
        </p:txBody>
      </p:sp>
      <p:sp>
        <p:nvSpPr>
          <p:cNvPr id="7" name="Rectangle 21"/>
          <p:cNvSpPr>
            <a:spLocks noGrp="1" noChangeArrowheads="1"/>
          </p:cNvSpPr>
          <p:nvPr>
            <p:ph type="sldNum" sz="quarter" idx="12"/>
          </p:nvPr>
        </p:nvSpPr>
        <p:spPr/>
        <p:txBody>
          <a:bodyPr/>
          <a:lstStyle>
            <a:lvl1pPr>
              <a:defRPr/>
            </a:lvl1pPr>
          </a:lstStyle>
          <a:p>
            <a:pPr>
              <a:defRPr/>
            </a:pPr>
            <a:fld id="{6CABCFDA-242F-47A2-BFB6-DFB996B8EE17}"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9"/>
          <p:cNvSpPr>
            <a:spLocks noGrp="1" noChangeArrowheads="1"/>
          </p:cNvSpPr>
          <p:nvPr>
            <p:ph type="dt" sz="half" idx="10"/>
          </p:nvPr>
        </p:nvSpPr>
        <p:spPr/>
        <p:txBody>
          <a:bodyPr/>
          <a:lstStyle>
            <a:lvl1pPr>
              <a:defRPr dirty="0"/>
            </a:lvl1pPr>
          </a:lstStyle>
          <a:p>
            <a:pPr>
              <a:defRPr/>
            </a:pPr>
            <a:endParaRPr lang="en-US"/>
          </a:p>
        </p:txBody>
      </p:sp>
      <p:sp>
        <p:nvSpPr>
          <p:cNvPr id="8" name="Rectangle 20"/>
          <p:cNvSpPr>
            <a:spLocks noGrp="1" noChangeArrowheads="1"/>
          </p:cNvSpPr>
          <p:nvPr>
            <p:ph type="ftr" sz="quarter" idx="11"/>
          </p:nvPr>
        </p:nvSpPr>
        <p:spPr/>
        <p:txBody>
          <a:bodyPr/>
          <a:lstStyle>
            <a:lvl1pPr>
              <a:defRPr dirty="0"/>
            </a:lvl1pPr>
          </a:lstStyle>
          <a:p>
            <a:pPr>
              <a:defRPr/>
            </a:pPr>
            <a:endParaRPr lang="en-US"/>
          </a:p>
        </p:txBody>
      </p:sp>
      <p:sp>
        <p:nvSpPr>
          <p:cNvPr id="9" name="Rectangle 21"/>
          <p:cNvSpPr>
            <a:spLocks noGrp="1" noChangeArrowheads="1"/>
          </p:cNvSpPr>
          <p:nvPr>
            <p:ph type="sldNum" sz="quarter" idx="12"/>
          </p:nvPr>
        </p:nvSpPr>
        <p:spPr/>
        <p:txBody>
          <a:bodyPr/>
          <a:lstStyle>
            <a:lvl1pPr>
              <a:defRPr/>
            </a:lvl1pPr>
          </a:lstStyle>
          <a:p>
            <a:pPr>
              <a:defRPr/>
            </a:pPr>
            <a:fld id="{10C6D8EA-970B-4067-8346-F515EFA31791}"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9"/>
          <p:cNvSpPr>
            <a:spLocks noGrp="1" noChangeArrowheads="1"/>
          </p:cNvSpPr>
          <p:nvPr>
            <p:ph type="dt" sz="half" idx="10"/>
          </p:nvPr>
        </p:nvSpPr>
        <p:spPr/>
        <p:txBody>
          <a:bodyPr/>
          <a:lstStyle>
            <a:lvl1pPr>
              <a:defRPr dirty="0"/>
            </a:lvl1pPr>
          </a:lstStyle>
          <a:p>
            <a:pPr>
              <a:defRPr/>
            </a:pPr>
            <a:endParaRPr lang="en-US"/>
          </a:p>
        </p:txBody>
      </p:sp>
      <p:sp>
        <p:nvSpPr>
          <p:cNvPr id="4" name="Rectangle 20"/>
          <p:cNvSpPr>
            <a:spLocks noGrp="1" noChangeArrowheads="1"/>
          </p:cNvSpPr>
          <p:nvPr>
            <p:ph type="ftr" sz="quarter" idx="11"/>
          </p:nvPr>
        </p:nvSpPr>
        <p:spPr/>
        <p:txBody>
          <a:bodyPr/>
          <a:lstStyle>
            <a:lvl1pPr>
              <a:defRPr dirty="0"/>
            </a:lvl1pPr>
          </a:lstStyle>
          <a:p>
            <a:pPr>
              <a:defRPr/>
            </a:pPr>
            <a:endParaRPr lang="en-US"/>
          </a:p>
        </p:txBody>
      </p:sp>
      <p:sp>
        <p:nvSpPr>
          <p:cNvPr id="5" name="Rectangle 21"/>
          <p:cNvSpPr>
            <a:spLocks noGrp="1" noChangeArrowheads="1"/>
          </p:cNvSpPr>
          <p:nvPr>
            <p:ph type="sldNum" sz="quarter" idx="12"/>
          </p:nvPr>
        </p:nvSpPr>
        <p:spPr/>
        <p:txBody>
          <a:bodyPr/>
          <a:lstStyle>
            <a:lvl1pPr>
              <a:defRPr/>
            </a:lvl1pPr>
          </a:lstStyle>
          <a:p>
            <a:pPr>
              <a:defRPr/>
            </a:pPr>
            <a:fld id="{47FA35B8-648D-4A98-B887-E14D49497524}"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9"/>
          <p:cNvSpPr>
            <a:spLocks noGrp="1" noChangeArrowheads="1"/>
          </p:cNvSpPr>
          <p:nvPr>
            <p:ph type="dt" sz="half" idx="10"/>
          </p:nvPr>
        </p:nvSpPr>
        <p:spPr/>
        <p:txBody>
          <a:bodyPr/>
          <a:lstStyle>
            <a:lvl1pPr>
              <a:defRPr dirty="0"/>
            </a:lvl1pPr>
          </a:lstStyle>
          <a:p>
            <a:pPr>
              <a:defRPr/>
            </a:pPr>
            <a:endParaRPr lang="en-US"/>
          </a:p>
        </p:txBody>
      </p:sp>
      <p:sp>
        <p:nvSpPr>
          <p:cNvPr id="3" name="Rectangle 20"/>
          <p:cNvSpPr>
            <a:spLocks noGrp="1" noChangeArrowheads="1"/>
          </p:cNvSpPr>
          <p:nvPr>
            <p:ph type="ftr" sz="quarter" idx="11"/>
          </p:nvPr>
        </p:nvSpPr>
        <p:spPr/>
        <p:txBody>
          <a:bodyPr/>
          <a:lstStyle>
            <a:lvl1pPr>
              <a:defRPr dirty="0"/>
            </a:lvl1pPr>
          </a:lstStyle>
          <a:p>
            <a:pPr>
              <a:defRPr/>
            </a:pPr>
            <a:endParaRPr lang="en-US"/>
          </a:p>
        </p:txBody>
      </p:sp>
      <p:sp>
        <p:nvSpPr>
          <p:cNvPr id="4" name="Rectangle 21"/>
          <p:cNvSpPr>
            <a:spLocks noGrp="1" noChangeArrowheads="1"/>
          </p:cNvSpPr>
          <p:nvPr>
            <p:ph type="sldNum" sz="quarter" idx="12"/>
          </p:nvPr>
        </p:nvSpPr>
        <p:spPr/>
        <p:txBody>
          <a:bodyPr/>
          <a:lstStyle>
            <a:lvl1pPr>
              <a:defRPr/>
            </a:lvl1pPr>
          </a:lstStyle>
          <a:p>
            <a:pPr>
              <a:defRPr/>
            </a:pPr>
            <a:fld id="{D318EFF0-FD7E-44DB-8B49-70E357AA2F20}"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9"/>
          <p:cNvSpPr>
            <a:spLocks noGrp="1" noChangeArrowheads="1"/>
          </p:cNvSpPr>
          <p:nvPr>
            <p:ph type="dt" sz="half" idx="10"/>
          </p:nvPr>
        </p:nvSpPr>
        <p:spPr/>
        <p:txBody>
          <a:bodyPr/>
          <a:lstStyle>
            <a:lvl1pPr>
              <a:defRPr dirty="0"/>
            </a:lvl1pPr>
          </a:lstStyle>
          <a:p>
            <a:pPr>
              <a:defRPr/>
            </a:pPr>
            <a:endParaRPr lang="en-US"/>
          </a:p>
        </p:txBody>
      </p:sp>
      <p:sp>
        <p:nvSpPr>
          <p:cNvPr id="6" name="Rectangle 20"/>
          <p:cNvSpPr>
            <a:spLocks noGrp="1" noChangeArrowheads="1"/>
          </p:cNvSpPr>
          <p:nvPr>
            <p:ph type="ftr" sz="quarter" idx="11"/>
          </p:nvPr>
        </p:nvSpPr>
        <p:spPr/>
        <p:txBody>
          <a:bodyPr/>
          <a:lstStyle>
            <a:lvl1pPr>
              <a:defRPr dirty="0"/>
            </a:lvl1pPr>
          </a:lstStyle>
          <a:p>
            <a:pPr>
              <a:defRPr/>
            </a:pPr>
            <a:endParaRPr lang="en-US"/>
          </a:p>
        </p:txBody>
      </p:sp>
      <p:sp>
        <p:nvSpPr>
          <p:cNvPr id="7" name="Rectangle 21"/>
          <p:cNvSpPr>
            <a:spLocks noGrp="1" noChangeArrowheads="1"/>
          </p:cNvSpPr>
          <p:nvPr>
            <p:ph type="sldNum" sz="quarter" idx="12"/>
          </p:nvPr>
        </p:nvSpPr>
        <p:spPr/>
        <p:txBody>
          <a:bodyPr/>
          <a:lstStyle>
            <a:lvl1pPr>
              <a:defRPr/>
            </a:lvl1pPr>
          </a:lstStyle>
          <a:p>
            <a:pPr>
              <a:defRPr/>
            </a:pPr>
            <a:fld id="{18EEB020-7CA4-4034-9976-E3FBB0A225D8}"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9"/>
          <p:cNvSpPr>
            <a:spLocks noGrp="1" noChangeArrowheads="1"/>
          </p:cNvSpPr>
          <p:nvPr>
            <p:ph type="dt" sz="half" idx="10"/>
          </p:nvPr>
        </p:nvSpPr>
        <p:spPr/>
        <p:txBody>
          <a:bodyPr/>
          <a:lstStyle>
            <a:lvl1pPr>
              <a:defRPr dirty="0"/>
            </a:lvl1pPr>
          </a:lstStyle>
          <a:p>
            <a:pPr>
              <a:defRPr/>
            </a:pPr>
            <a:endParaRPr lang="en-US"/>
          </a:p>
        </p:txBody>
      </p:sp>
      <p:sp>
        <p:nvSpPr>
          <p:cNvPr id="6" name="Rectangle 20"/>
          <p:cNvSpPr>
            <a:spLocks noGrp="1" noChangeArrowheads="1"/>
          </p:cNvSpPr>
          <p:nvPr>
            <p:ph type="ftr" sz="quarter" idx="11"/>
          </p:nvPr>
        </p:nvSpPr>
        <p:spPr/>
        <p:txBody>
          <a:bodyPr/>
          <a:lstStyle>
            <a:lvl1pPr>
              <a:defRPr dirty="0"/>
            </a:lvl1pPr>
          </a:lstStyle>
          <a:p>
            <a:pPr>
              <a:defRPr/>
            </a:pPr>
            <a:endParaRPr lang="en-US"/>
          </a:p>
        </p:txBody>
      </p:sp>
      <p:sp>
        <p:nvSpPr>
          <p:cNvPr id="7" name="Rectangle 21"/>
          <p:cNvSpPr>
            <a:spLocks noGrp="1" noChangeArrowheads="1"/>
          </p:cNvSpPr>
          <p:nvPr>
            <p:ph type="sldNum" sz="quarter" idx="12"/>
          </p:nvPr>
        </p:nvSpPr>
        <p:spPr/>
        <p:txBody>
          <a:bodyPr/>
          <a:lstStyle>
            <a:lvl1pPr>
              <a:defRPr/>
            </a:lvl1pPr>
          </a:lstStyle>
          <a:p>
            <a:pPr>
              <a:defRPr/>
            </a:pPr>
            <a:fld id="{6E55039E-923A-45F9-BD03-EDE7DA2F137E}"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cstate="print">
            <a:lum/>
          </a:blip>
          <a:srcRect/>
          <a:stretch>
            <a:fillRect t="-25000" b="-25000"/>
          </a:stretch>
        </a:blip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2438400"/>
            <a:ext cx="9144000" cy="4046538"/>
            <a:chOff x="0" y="1536"/>
            <a:chExt cx="5760" cy="2549"/>
          </a:xfrm>
        </p:grpSpPr>
        <p:sp>
          <p:nvSpPr>
            <p:cNvPr id="71683" name="Rectangle 3"/>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w="9525">
              <a:noFill/>
              <a:miter lim="800000"/>
              <a:headEnd/>
              <a:tailEnd/>
            </a:ln>
            <a:effectLst/>
          </p:spPr>
          <p:txBody>
            <a:bodyPr wrap="none" anchor="ctr"/>
            <a:lstStyle/>
            <a:p>
              <a:pPr>
                <a:defRPr/>
              </a:pPr>
              <a:endParaRPr lang="en-US"/>
            </a:p>
          </p:txBody>
        </p:sp>
        <p:sp>
          <p:nvSpPr>
            <p:cNvPr id="71684" name="Freeform 4"/>
            <p:cNvSpPr>
              <a:spLocks/>
            </p:cNvSpPr>
            <p:nvPr userDrawn="1"/>
          </p:nvSpPr>
          <p:spPr bwMode="hidden">
            <a:xfrm>
              <a:off x="0" y="2664"/>
              <a:ext cx="2688" cy="1224"/>
            </a:xfrm>
            <a:custGeom>
              <a:avLst/>
              <a:gdLst/>
              <a:ahLst/>
              <a:cxnLst>
                <a:cxn ang="0">
                  <a:pos x="0" y="0"/>
                </a:cxn>
                <a:cxn ang="0">
                  <a:pos x="960" y="552"/>
                </a:cxn>
                <a:cxn ang="0">
                  <a:pos x="1968" y="264"/>
                </a:cxn>
                <a:cxn ang="0">
                  <a:pos x="2028" y="270"/>
                </a:cxn>
                <a:cxn ang="0">
                  <a:pos x="2661" y="528"/>
                </a:cxn>
                <a:cxn ang="0">
                  <a:pos x="2688" y="648"/>
                </a:cxn>
                <a:cxn ang="0">
                  <a:pos x="2304" y="1080"/>
                </a:cxn>
                <a:cxn ang="0">
                  <a:pos x="1584" y="1224"/>
                </a:cxn>
                <a:cxn ang="0">
                  <a:pos x="1296" y="936"/>
                </a:cxn>
                <a:cxn ang="0">
                  <a:pos x="864" y="1032"/>
                </a:cxn>
                <a:cxn ang="0">
                  <a:pos x="0" y="552"/>
                </a:cxn>
                <a:cxn ang="0">
                  <a:pos x="0" y="0"/>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w="9525">
              <a:noFill/>
              <a:round/>
              <a:headEnd/>
              <a:tailEnd/>
            </a:ln>
            <a:effectLst/>
          </p:spPr>
          <p:txBody>
            <a:bodyPr/>
            <a:lstStyle/>
            <a:p>
              <a:pPr>
                <a:defRPr/>
              </a:pPr>
              <a:endParaRPr lang="en-US"/>
            </a:p>
          </p:txBody>
        </p:sp>
        <p:sp>
          <p:nvSpPr>
            <p:cNvPr id="71685" name="Freeform 5"/>
            <p:cNvSpPr>
              <a:spLocks/>
            </p:cNvSpPr>
            <p:nvPr userDrawn="1"/>
          </p:nvSpPr>
          <p:spPr bwMode="hidden">
            <a:xfrm>
              <a:off x="3359" y="1536"/>
              <a:ext cx="2401" cy="1232"/>
            </a:xfrm>
            <a:custGeom>
              <a:avLst/>
              <a:gdLst/>
              <a:ahLst/>
              <a:cxnLst>
                <a:cxn ang="0">
                  <a:pos x="2208" y="15"/>
                </a:cxn>
                <a:cxn ang="0">
                  <a:pos x="2088" y="57"/>
                </a:cxn>
                <a:cxn ang="0">
                  <a:pos x="1951" y="99"/>
                </a:cxn>
                <a:cxn ang="0">
                  <a:pos x="1704" y="135"/>
                </a:cxn>
                <a:cxn ang="0">
                  <a:pos x="1314" y="177"/>
                </a:cxn>
                <a:cxn ang="0">
                  <a:pos x="1176" y="189"/>
                </a:cxn>
                <a:cxn ang="0">
                  <a:pos x="1122" y="195"/>
                </a:cxn>
                <a:cxn ang="0">
                  <a:pos x="1075" y="231"/>
                </a:cxn>
                <a:cxn ang="0">
                  <a:pos x="924" y="321"/>
                </a:cxn>
                <a:cxn ang="0">
                  <a:pos x="840" y="369"/>
                </a:cxn>
                <a:cxn ang="0">
                  <a:pos x="630" y="458"/>
                </a:cxn>
                <a:cxn ang="0">
                  <a:pos x="529" y="500"/>
                </a:cxn>
                <a:cxn ang="0">
                  <a:pos x="487" y="542"/>
                </a:cxn>
                <a:cxn ang="0">
                  <a:pos x="457" y="590"/>
                </a:cxn>
                <a:cxn ang="0">
                  <a:pos x="402" y="638"/>
                </a:cxn>
                <a:cxn ang="0">
                  <a:pos x="330" y="758"/>
                </a:cxn>
                <a:cxn ang="0">
                  <a:pos x="312" y="788"/>
                </a:cxn>
                <a:cxn ang="0">
                  <a:pos x="252" y="824"/>
                </a:cxn>
                <a:cxn ang="0">
                  <a:pos x="84" y="926"/>
                </a:cxn>
                <a:cxn ang="0">
                  <a:pos x="0" y="992"/>
                </a:cxn>
                <a:cxn ang="0">
                  <a:pos x="12" y="1040"/>
                </a:cxn>
                <a:cxn ang="0">
                  <a:pos x="132" y="1034"/>
                </a:cxn>
                <a:cxn ang="0">
                  <a:pos x="336" y="980"/>
                </a:cxn>
                <a:cxn ang="0">
                  <a:pos x="529" y="896"/>
                </a:cxn>
                <a:cxn ang="0">
                  <a:pos x="576" y="872"/>
                </a:cxn>
                <a:cxn ang="0">
                  <a:pos x="714" y="848"/>
                </a:cxn>
                <a:cxn ang="0">
                  <a:pos x="966" y="794"/>
                </a:cxn>
                <a:cxn ang="0">
                  <a:pos x="1212" y="782"/>
                </a:cxn>
                <a:cxn ang="0">
                  <a:pos x="1416" y="872"/>
                </a:cxn>
                <a:cxn ang="0">
                  <a:pos x="1464" y="932"/>
                </a:cxn>
                <a:cxn ang="0">
                  <a:pos x="1440" y="992"/>
                </a:cxn>
                <a:cxn ang="0">
                  <a:pos x="1302" y="1040"/>
                </a:cxn>
                <a:cxn ang="0">
                  <a:pos x="1158" y="1100"/>
                </a:cxn>
                <a:cxn ang="0">
                  <a:pos x="1093" y="1148"/>
                </a:cxn>
                <a:cxn ang="0">
                  <a:pos x="1075" y="1208"/>
                </a:cxn>
                <a:cxn ang="0">
                  <a:pos x="1093" y="1232"/>
                </a:cxn>
                <a:cxn ang="0">
                  <a:pos x="1152" y="1226"/>
                </a:cxn>
                <a:cxn ang="0">
                  <a:pos x="1332" y="1208"/>
                </a:cxn>
                <a:cxn ang="0">
                  <a:pos x="1434" y="1184"/>
                </a:cxn>
                <a:cxn ang="0">
                  <a:pos x="1464" y="1172"/>
                </a:cxn>
                <a:cxn ang="0">
                  <a:pos x="1578" y="1130"/>
                </a:cxn>
                <a:cxn ang="0">
                  <a:pos x="1758" y="1064"/>
                </a:cxn>
                <a:cxn ang="0">
                  <a:pos x="1872" y="962"/>
                </a:cxn>
                <a:cxn ang="0">
                  <a:pos x="1986" y="800"/>
                </a:cxn>
                <a:cxn ang="0">
                  <a:pos x="2166" y="650"/>
                </a:cxn>
                <a:cxn ang="0">
                  <a:pos x="2257" y="590"/>
                </a:cxn>
                <a:cxn ang="0">
                  <a:pos x="2400" y="57"/>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257" y="590"/>
                  </a:lnTo>
                  <a:lnTo>
                    <a:pt x="2400" y="518"/>
                  </a:lnTo>
                  <a:lnTo>
                    <a:pt x="2400" y="57"/>
                  </a:lnTo>
                  <a:lnTo>
                    <a:pt x="2401" y="0"/>
                  </a:lnTo>
                  <a:lnTo>
                    <a:pt x="2310" y="3"/>
                  </a:lnTo>
                  <a:close/>
                </a:path>
              </a:pathLst>
            </a:custGeom>
            <a:solidFill>
              <a:schemeClr val="bg2"/>
            </a:solidFill>
            <a:ln w="9525">
              <a:noFill/>
              <a:round/>
              <a:headEnd/>
              <a:tailEnd/>
            </a:ln>
          </p:spPr>
          <p:txBody>
            <a:bodyPr/>
            <a:lstStyle/>
            <a:p>
              <a:pPr>
                <a:defRPr/>
              </a:pPr>
              <a:endParaRPr lang="en-US"/>
            </a:p>
          </p:txBody>
        </p:sp>
        <p:sp>
          <p:nvSpPr>
            <p:cNvPr id="71686" name="Freeform 6"/>
            <p:cNvSpPr>
              <a:spLocks/>
            </p:cNvSpPr>
            <p:nvPr userDrawn="1"/>
          </p:nvSpPr>
          <p:spPr bwMode="hidden">
            <a:xfrm>
              <a:off x="3792" y="1536"/>
              <a:ext cx="1968" cy="762"/>
            </a:xfrm>
            <a:custGeom>
              <a:avLst/>
              <a:gdLst/>
              <a:ahLst/>
              <a:cxnLst>
                <a:cxn ang="0">
                  <a:pos x="965" y="165"/>
                </a:cxn>
                <a:cxn ang="0">
                  <a:pos x="696" y="200"/>
                </a:cxn>
                <a:cxn ang="0">
                  <a:pos x="693" y="237"/>
                </a:cxn>
                <a:cxn ang="0">
                  <a:pos x="924" y="258"/>
                </a:cxn>
                <a:cxn ang="0">
                  <a:pos x="993" y="267"/>
                </a:cxn>
                <a:cxn ang="0">
                  <a:pos x="681" y="291"/>
                </a:cxn>
                <a:cxn ang="0">
                  <a:pos x="633" y="309"/>
                </a:cxn>
                <a:cxn ang="0">
                  <a:pos x="645" y="336"/>
                </a:cxn>
                <a:cxn ang="0">
                  <a:pos x="672" y="351"/>
                </a:cxn>
                <a:cxn ang="0">
                  <a:pos x="984" y="333"/>
                </a:cxn>
                <a:cxn ang="0">
                  <a:pos x="1080" y="357"/>
                </a:cxn>
                <a:cxn ang="0">
                  <a:pos x="624" y="492"/>
                </a:cxn>
                <a:cxn ang="0">
                  <a:pos x="616" y="536"/>
                </a:cxn>
                <a:cxn ang="0">
                  <a:pos x="8" y="724"/>
                </a:cxn>
                <a:cxn ang="0">
                  <a:pos x="0" y="756"/>
                </a:cxn>
                <a:cxn ang="0">
                  <a:pos x="27" y="762"/>
                </a:cxn>
                <a:cxn ang="0">
                  <a:pos x="664" y="564"/>
                </a:cxn>
                <a:cxn ang="0">
                  <a:pos x="856" y="600"/>
                </a:cxn>
                <a:cxn ang="0">
                  <a:pos x="1158" y="507"/>
                </a:cxn>
                <a:cxn ang="0">
                  <a:pos x="1434" y="465"/>
                </a:cxn>
                <a:cxn ang="0">
                  <a:pos x="1572" y="368"/>
                </a:cxn>
                <a:cxn ang="0">
                  <a:pos x="1712" y="340"/>
                </a:cxn>
                <a:cxn ang="0">
                  <a:pos x="1856" y="328"/>
                </a:cxn>
                <a:cxn ang="0">
                  <a:pos x="1968" y="330"/>
                </a:cxn>
                <a:cxn ang="0">
                  <a:pos x="1968" y="0"/>
                </a:cxn>
                <a:cxn ang="0">
                  <a:pos x="1934" y="3"/>
                </a:cxn>
                <a:cxn ang="0">
                  <a:pos x="1832" y="5"/>
                </a:cxn>
                <a:cxn ang="0">
                  <a:pos x="1682" y="35"/>
                </a:cxn>
                <a:cxn ang="0">
                  <a:pos x="1643" y="72"/>
                </a:cxn>
                <a:cxn ang="0">
                  <a:pos x="1392" y="11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p>
          </p:txBody>
        </p:sp>
        <p:sp>
          <p:nvSpPr>
            <p:cNvPr id="71687" name="Freeform 7"/>
            <p:cNvSpPr>
              <a:spLocks/>
            </p:cNvSpPr>
            <p:nvPr userDrawn="1"/>
          </p:nvSpPr>
          <p:spPr bwMode="hidden">
            <a:xfrm>
              <a:off x="3599" y="2477"/>
              <a:ext cx="186" cy="120"/>
            </a:xfrm>
            <a:custGeom>
              <a:avLst/>
              <a:gdLst/>
              <a:ahLst/>
              <a:cxnLst>
                <a:cxn ang="0">
                  <a:pos x="185" y="0"/>
                </a:cxn>
                <a:cxn ang="0">
                  <a:pos x="185" y="6"/>
                </a:cxn>
                <a:cxn ang="0">
                  <a:pos x="185" y="18"/>
                </a:cxn>
                <a:cxn ang="0">
                  <a:pos x="185" y="36"/>
                </a:cxn>
                <a:cxn ang="0">
                  <a:pos x="179" y="54"/>
                </a:cxn>
                <a:cxn ang="0">
                  <a:pos x="161" y="72"/>
                </a:cxn>
                <a:cxn ang="0">
                  <a:pos x="137" y="96"/>
                </a:cxn>
                <a:cxn ang="0">
                  <a:pos x="101" y="108"/>
                </a:cxn>
                <a:cxn ang="0">
                  <a:pos x="47" y="120"/>
                </a:cxn>
                <a:cxn ang="0">
                  <a:pos x="29" y="120"/>
                </a:cxn>
                <a:cxn ang="0">
                  <a:pos x="17" y="114"/>
                </a:cxn>
                <a:cxn ang="0">
                  <a:pos x="0" y="96"/>
                </a:cxn>
                <a:cxn ang="0">
                  <a:pos x="0" y="78"/>
                </a:cxn>
                <a:cxn ang="0">
                  <a:pos x="0" y="72"/>
                </a:cxn>
                <a:cxn ang="0">
                  <a:pos x="185" y="0"/>
                </a:cxn>
                <a:cxn ang="0">
                  <a:pos x="185" y="0"/>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lnTo>
                    <a:pt x="185" y="0"/>
                  </a:lnTo>
                  <a:close/>
                </a:path>
              </a:pathLst>
            </a:custGeom>
            <a:solidFill>
              <a:schemeClr val="bg1"/>
            </a:solidFill>
            <a:ln w="9525">
              <a:noFill/>
              <a:round/>
              <a:headEnd/>
              <a:tailEnd/>
            </a:ln>
          </p:spPr>
          <p:txBody>
            <a:bodyPr/>
            <a:lstStyle/>
            <a:p>
              <a:pPr>
                <a:defRPr/>
              </a:pPr>
              <a:endParaRPr lang="en-US"/>
            </a:p>
          </p:txBody>
        </p:sp>
        <p:sp>
          <p:nvSpPr>
            <p:cNvPr id="71688" name="Freeform 8"/>
            <p:cNvSpPr>
              <a:spLocks/>
            </p:cNvSpPr>
            <p:nvPr userDrawn="1"/>
          </p:nvSpPr>
          <p:spPr bwMode="hidden">
            <a:xfrm>
              <a:off x="3779" y="2393"/>
              <a:ext cx="185" cy="120"/>
            </a:xfrm>
            <a:custGeom>
              <a:avLst/>
              <a:gdLst/>
              <a:ahLst/>
              <a:cxnLst>
                <a:cxn ang="0">
                  <a:pos x="185" y="0"/>
                </a:cxn>
                <a:cxn ang="0">
                  <a:pos x="185" y="6"/>
                </a:cxn>
                <a:cxn ang="0">
                  <a:pos x="179" y="24"/>
                </a:cxn>
                <a:cxn ang="0">
                  <a:pos x="167" y="42"/>
                </a:cxn>
                <a:cxn ang="0">
                  <a:pos x="149" y="66"/>
                </a:cxn>
                <a:cxn ang="0">
                  <a:pos x="131" y="90"/>
                </a:cxn>
                <a:cxn ang="0">
                  <a:pos x="102" y="108"/>
                </a:cxn>
                <a:cxn ang="0">
                  <a:pos x="66" y="120"/>
                </a:cxn>
                <a:cxn ang="0">
                  <a:pos x="18" y="120"/>
                </a:cxn>
                <a:cxn ang="0">
                  <a:pos x="0" y="60"/>
                </a:cxn>
                <a:cxn ang="0">
                  <a:pos x="185" y="0"/>
                </a:cxn>
                <a:cxn ang="0">
                  <a:pos x="185" y="0"/>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lnTo>
                    <a:pt x="185" y="0"/>
                  </a:lnTo>
                  <a:close/>
                </a:path>
              </a:pathLst>
            </a:custGeom>
            <a:solidFill>
              <a:schemeClr val="bg1"/>
            </a:solidFill>
            <a:ln w="9525">
              <a:noFill/>
              <a:round/>
              <a:headEnd/>
              <a:tailEnd/>
            </a:ln>
          </p:spPr>
          <p:txBody>
            <a:bodyPr/>
            <a:lstStyle/>
            <a:p>
              <a:pPr>
                <a:defRPr/>
              </a:pPr>
              <a:endParaRPr lang="en-US"/>
            </a:p>
          </p:txBody>
        </p:sp>
        <p:sp>
          <p:nvSpPr>
            <p:cNvPr id="71689" name="Freeform 9"/>
            <p:cNvSpPr>
              <a:spLocks/>
            </p:cNvSpPr>
            <p:nvPr userDrawn="1"/>
          </p:nvSpPr>
          <p:spPr bwMode="hidden">
            <a:xfrm>
              <a:off x="3839" y="1836"/>
              <a:ext cx="528" cy="275"/>
            </a:xfrm>
            <a:custGeom>
              <a:avLst/>
              <a:gdLst/>
              <a:ahLst/>
              <a:cxnLst>
                <a:cxn ang="0">
                  <a:pos x="0" y="275"/>
                </a:cxn>
                <a:cxn ang="0">
                  <a:pos x="0" y="269"/>
                </a:cxn>
                <a:cxn ang="0">
                  <a:pos x="6" y="251"/>
                </a:cxn>
                <a:cxn ang="0">
                  <a:pos x="6" y="239"/>
                </a:cxn>
                <a:cxn ang="0">
                  <a:pos x="12" y="227"/>
                </a:cxn>
                <a:cxn ang="0">
                  <a:pos x="18" y="221"/>
                </a:cxn>
                <a:cxn ang="0">
                  <a:pos x="36" y="215"/>
                </a:cxn>
                <a:cxn ang="0">
                  <a:pos x="77" y="203"/>
                </a:cxn>
                <a:cxn ang="0">
                  <a:pos x="137" y="179"/>
                </a:cxn>
                <a:cxn ang="0">
                  <a:pos x="209" y="143"/>
                </a:cxn>
                <a:cxn ang="0">
                  <a:pos x="251" y="120"/>
                </a:cxn>
                <a:cxn ang="0">
                  <a:pos x="299" y="96"/>
                </a:cxn>
                <a:cxn ang="0">
                  <a:pos x="394" y="48"/>
                </a:cxn>
                <a:cxn ang="0">
                  <a:pos x="442" y="30"/>
                </a:cxn>
                <a:cxn ang="0">
                  <a:pos x="478" y="12"/>
                </a:cxn>
                <a:cxn ang="0">
                  <a:pos x="502" y="6"/>
                </a:cxn>
                <a:cxn ang="0">
                  <a:pos x="520" y="0"/>
                </a:cxn>
                <a:cxn ang="0">
                  <a:pos x="526" y="0"/>
                </a:cxn>
                <a:cxn ang="0">
                  <a:pos x="520" y="6"/>
                </a:cxn>
                <a:cxn ang="0">
                  <a:pos x="508" y="12"/>
                </a:cxn>
                <a:cxn ang="0">
                  <a:pos x="484" y="24"/>
                </a:cxn>
                <a:cxn ang="0">
                  <a:pos x="460" y="42"/>
                </a:cxn>
                <a:cxn ang="0">
                  <a:pos x="436" y="54"/>
                </a:cxn>
                <a:cxn ang="0">
                  <a:pos x="394" y="78"/>
                </a:cxn>
                <a:cxn ang="0">
                  <a:pos x="340" y="108"/>
                </a:cxn>
                <a:cxn ang="0">
                  <a:pos x="275" y="143"/>
                </a:cxn>
                <a:cxn ang="0">
                  <a:pos x="131" y="221"/>
                </a:cxn>
                <a:cxn ang="0">
                  <a:pos x="65" y="251"/>
                </a:cxn>
                <a:cxn ang="0">
                  <a:pos x="0" y="275"/>
                </a:cxn>
                <a:cxn ang="0">
                  <a:pos x="0" y="275"/>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lnTo>
                    <a:pt x="0" y="275"/>
                  </a:lnTo>
                  <a:close/>
                </a:path>
              </a:pathLst>
            </a:custGeom>
            <a:solidFill>
              <a:schemeClr val="bg1"/>
            </a:solidFill>
            <a:ln w="9525">
              <a:noFill/>
              <a:round/>
              <a:headEnd/>
              <a:tailEnd/>
            </a:ln>
          </p:spPr>
          <p:txBody>
            <a:bodyPr/>
            <a:lstStyle/>
            <a:p>
              <a:pPr>
                <a:defRPr/>
              </a:pPr>
              <a:endParaRPr lang="en-US"/>
            </a:p>
          </p:txBody>
        </p:sp>
        <p:sp>
          <p:nvSpPr>
            <p:cNvPr id="71690" name="Freeform 10"/>
            <p:cNvSpPr>
              <a:spLocks/>
            </p:cNvSpPr>
            <p:nvPr userDrawn="1"/>
          </p:nvSpPr>
          <p:spPr bwMode="hidden">
            <a:xfrm>
              <a:off x="3676" y="2015"/>
              <a:ext cx="721" cy="306"/>
            </a:xfrm>
            <a:custGeom>
              <a:avLst/>
              <a:gdLst/>
              <a:ahLst/>
              <a:cxnLst>
                <a:cxn ang="0">
                  <a:pos x="48" y="216"/>
                </a:cxn>
                <a:cxn ang="0">
                  <a:pos x="30" y="252"/>
                </a:cxn>
                <a:cxn ang="0">
                  <a:pos x="12" y="282"/>
                </a:cxn>
                <a:cxn ang="0">
                  <a:pos x="6" y="300"/>
                </a:cxn>
                <a:cxn ang="0">
                  <a:pos x="0" y="306"/>
                </a:cxn>
                <a:cxn ang="0">
                  <a:pos x="48" y="276"/>
                </a:cxn>
                <a:cxn ang="0">
                  <a:pos x="84" y="252"/>
                </a:cxn>
                <a:cxn ang="0">
                  <a:pos x="108" y="234"/>
                </a:cxn>
                <a:cxn ang="0">
                  <a:pos x="120" y="228"/>
                </a:cxn>
                <a:cxn ang="0">
                  <a:pos x="126" y="228"/>
                </a:cxn>
                <a:cxn ang="0">
                  <a:pos x="144" y="222"/>
                </a:cxn>
                <a:cxn ang="0">
                  <a:pos x="168" y="216"/>
                </a:cxn>
                <a:cxn ang="0">
                  <a:pos x="198" y="204"/>
                </a:cxn>
                <a:cxn ang="0">
                  <a:pos x="275" y="180"/>
                </a:cxn>
                <a:cxn ang="0">
                  <a:pos x="371" y="156"/>
                </a:cxn>
                <a:cxn ang="0">
                  <a:pos x="461" y="126"/>
                </a:cxn>
                <a:cxn ang="0">
                  <a:pos x="544" y="102"/>
                </a:cxn>
                <a:cxn ang="0">
                  <a:pos x="574" y="90"/>
                </a:cxn>
                <a:cxn ang="0">
                  <a:pos x="604" y="84"/>
                </a:cxn>
                <a:cxn ang="0">
                  <a:pos x="622" y="78"/>
                </a:cxn>
                <a:cxn ang="0">
                  <a:pos x="628" y="72"/>
                </a:cxn>
                <a:cxn ang="0">
                  <a:pos x="634" y="66"/>
                </a:cxn>
                <a:cxn ang="0">
                  <a:pos x="652" y="60"/>
                </a:cxn>
                <a:cxn ang="0">
                  <a:pos x="694" y="30"/>
                </a:cxn>
                <a:cxn ang="0">
                  <a:pos x="712" y="18"/>
                </a:cxn>
                <a:cxn ang="0">
                  <a:pos x="718" y="6"/>
                </a:cxn>
                <a:cxn ang="0">
                  <a:pos x="712" y="0"/>
                </a:cxn>
                <a:cxn ang="0">
                  <a:pos x="688" y="0"/>
                </a:cxn>
                <a:cxn ang="0">
                  <a:pos x="628" y="0"/>
                </a:cxn>
                <a:cxn ang="0">
                  <a:pos x="580" y="0"/>
                </a:cxn>
                <a:cxn ang="0">
                  <a:pos x="544" y="0"/>
                </a:cxn>
                <a:cxn ang="0">
                  <a:pos x="514" y="18"/>
                </a:cxn>
                <a:cxn ang="0">
                  <a:pos x="485" y="42"/>
                </a:cxn>
                <a:cxn ang="0">
                  <a:pos x="467" y="54"/>
                </a:cxn>
                <a:cxn ang="0">
                  <a:pos x="449" y="60"/>
                </a:cxn>
                <a:cxn ang="0">
                  <a:pos x="425" y="60"/>
                </a:cxn>
                <a:cxn ang="0">
                  <a:pos x="389" y="66"/>
                </a:cxn>
                <a:cxn ang="0">
                  <a:pos x="347" y="84"/>
                </a:cxn>
                <a:cxn ang="0">
                  <a:pos x="311" y="108"/>
                </a:cxn>
                <a:cxn ang="0">
                  <a:pos x="287" y="126"/>
                </a:cxn>
                <a:cxn ang="0">
                  <a:pos x="275" y="132"/>
                </a:cxn>
                <a:cxn ang="0">
                  <a:pos x="257" y="138"/>
                </a:cxn>
                <a:cxn ang="0">
                  <a:pos x="221" y="138"/>
                </a:cxn>
                <a:cxn ang="0">
                  <a:pos x="186" y="138"/>
                </a:cxn>
                <a:cxn ang="0">
                  <a:pos x="180" y="138"/>
                </a:cxn>
                <a:cxn ang="0">
                  <a:pos x="174" y="138"/>
                </a:cxn>
                <a:cxn ang="0">
                  <a:pos x="114" y="162"/>
                </a:cxn>
                <a:cxn ang="0">
                  <a:pos x="48" y="216"/>
                </a:cxn>
                <a:cxn ang="0">
                  <a:pos x="48" y="216"/>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lnTo>
                    <a:pt x="48" y="216"/>
                  </a:lnTo>
                  <a:close/>
                </a:path>
              </a:pathLst>
            </a:custGeom>
            <a:solidFill>
              <a:schemeClr val="bg1"/>
            </a:solidFill>
            <a:ln w="9525">
              <a:noFill/>
              <a:round/>
              <a:headEnd/>
              <a:tailEnd/>
            </a:ln>
          </p:spPr>
          <p:txBody>
            <a:bodyPr/>
            <a:lstStyle/>
            <a:p>
              <a:pPr>
                <a:defRPr/>
              </a:pPr>
              <a:endParaRPr lang="en-US"/>
            </a:p>
          </p:txBody>
        </p:sp>
        <p:sp>
          <p:nvSpPr>
            <p:cNvPr id="71691" name="Freeform 11"/>
            <p:cNvSpPr>
              <a:spLocks/>
            </p:cNvSpPr>
            <p:nvPr userDrawn="1"/>
          </p:nvSpPr>
          <p:spPr bwMode="hidden">
            <a:xfrm>
              <a:off x="3358" y="1890"/>
              <a:ext cx="2400" cy="881"/>
            </a:xfrm>
            <a:custGeom>
              <a:avLst/>
              <a:gdLst/>
              <a:ahLst/>
              <a:cxnLst>
                <a:cxn ang="0">
                  <a:pos x="2231" y="54"/>
                </a:cxn>
                <a:cxn ang="0">
                  <a:pos x="2189" y="54"/>
                </a:cxn>
                <a:cxn ang="0">
                  <a:pos x="2147" y="66"/>
                </a:cxn>
                <a:cxn ang="0">
                  <a:pos x="2021" y="101"/>
                </a:cxn>
                <a:cxn ang="0">
                  <a:pos x="1956" y="119"/>
                </a:cxn>
                <a:cxn ang="0">
                  <a:pos x="1860" y="167"/>
                </a:cxn>
                <a:cxn ang="0">
                  <a:pos x="1836" y="245"/>
                </a:cxn>
                <a:cxn ang="0">
                  <a:pos x="1842" y="305"/>
                </a:cxn>
                <a:cxn ang="0">
                  <a:pos x="1758" y="317"/>
                </a:cxn>
                <a:cxn ang="0">
                  <a:pos x="1597" y="263"/>
                </a:cxn>
                <a:cxn ang="0">
                  <a:pos x="1507" y="257"/>
                </a:cxn>
                <a:cxn ang="0">
                  <a:pos x="1399" y="311"/>
                </a:cxn>
                <a:cxn ang="0">
                  <a:pos x="1334" y="353"/>
                </a:cxn>
                <a:cxn ang="0">
                  <a:pos x="1310" y="359"/>
                </a:cxn>
                <a:cxn ang="0">
                  <a:pos x="1214" y="371"/>
                </a:cxn>
                <a:cxn ang="0">
                  <a:pos x="1160" y="365"/>
                </a:cxn>
                <a:cxn ang="0">
                  <a:pos x="1053" y="371"/>
                </a:cxn>
                <a:cxn ang="0">
                  <a:pos x="957" y="383"/>
                </a:cxn>
                <a:cxn ang="0">
                  <a:pos x="921" y="401"/>
                </a:cxn>
                <a:cxn ang="0">
                  <a:pos x="819" y="419"/>
                </a:cxn>
                <a:cxn ang="0">
                  <a:pos x="778" y="419"/>
                </a:cxn>
                <a:cxn ang="0">
                  <a:pos x="664" y="437"/>
                </a:cxn>
                <a:cxn ang="0">
                  <a:pos x="598" y="473"/>
                </a:cxn>
                <a:cxn ang="0">
                  <a:pos x="503" y="467"/>
                </a:cxn>
                <a:cxn ang="0">
                  <a:pos x="431" y="491"/>
                </a:cxn>
                <a:cxn ang="0">
                  <a:pos x="413" y="539"/>
                </a:cxn>
                <a:cxn ang="0">
                  <a:pos x="347" y="569"/>
                </a:cxn>
                <a:cxn ang="0">
                  <a:pos x="222" y="599"/>
                </a:cxn>
                <a:cxn ang="0">
                  <a:pos x="138" y="647"/>
                </a:cxn>
                <a:cxn ang="0">
                  <a:pos x="108" y="659"/>
                </a:cxn>
                <a:cxn ang="0">
                  <a:pos x="0" y="671"/>
                </a:cxn>
                <a:cxn ang="0">
                  <a:pos x="84" y="695"/>
                </a:cxn>
                <a:cxn ang="0">
                  <a:pos x="263" y="653"/>
                </a:cxn>
                <a:cxn ang="0">
                  <a:pos x="473" y="569"/>
                </a:cxn>
                <a:cxn ang="0">
                  <a:pos x="568" y="521"/>
                </a:cxn>
                <a:cxn ang="0">
                  <a:pos x="646" y="515"/>
                </a:cxn>
                <a:cxn ang="0">
                  <a:pos x="873" y="461"/>
                </a:cxn>
                <a:cxn ang="0">
                  <a:pos x="1148" y="425"/>
                </a:cxn>
                <a:cxn ang="0">
                  <a:pos x="1292" y="461"/>
                </a:cxn>
                <a:cxn ang="0">
                  <a:pos x="1417" y="533"/>
                </a:cxn>
                <a:cxn ang="0">
                  <a:pos x="1435" y="617"/>
                </a:cxn>
                <a:cxn ang="0">
                  <a:pos x="1376" y="653"/>
                </a:cxn>
                <a:cxn ang="0">
                  <a:pos x="1226" y="701"/>
                </a:cxn>
                <a:cxn ang="0">
                  <a:pos x="1112" y="755"/>
                </a:cxn>
                <a:cxn ang="0">
                  <a:pos x="1065" y="809"/>
                </a:cxn>
                <a:cxn ang="0">
                  <a:pos x="1077" y="869"/>
                </a:cxn>
                <a:cxn ang="0">
                  <a:pos x="1106" y="881"/>
                </a:cxn>
                <a:cxn ang="0">
                  <a:pos x="1208" y="869"/>
                </a:cxn>
                <a:cxn ang="0">
                  <a:pos x="1388" y="857"/>
                </a:cxn>
                <a:cxn ang="0">
                  <a:pos x="1441" y="851"/>
                </a:cxn>
                <a:cxn ang="0">
                  <a:pos x="1483" y="833"/>
                </a:cxn>
                <a:cxn ang="0">
                  <a:pos x="1675" y="743"/>
                </a:cxn>
                <a:cxn ang="0">
                  <a:pos x="1806" y="689"/>
                </a:cxn>
                <a:cxn ang="0">
                  <a:pos x="1884" y="581"/>
                </a:cxn>
                <a:cxn ang="0">
                  <a:pos x="2039" y="389"/>
                </a:cxn>
                <a:cxn ang="0">
                  <a:pos x="2207" y="269"/>
                </a:cxn>
                <a:cxn ang="0">
                  <a:pos x="2249" y="239"/>
                </a:cxn>
                <a:cxn ang="0">
                  <a:pos x="2392" y="0"/>
                </a:cxn>
                <a:cxn ang="0">
                  <a:pos x="2302" y="36"/>
                </a:cxn>
              </a:cxnLst>
              <a:rect l="0" t="0" r="r" b="b"/>
              <a:pathLst>
                <a:path w="2392" h="881">
                  <a:moveTo>
                    <a:pt x="2302" y="36"/>
                  </a:moveTo>
                  <a:lnTo>
                    <a:pt x="2266" y="48"/>
                  </a:lnTo>
                  <a:lnTo>
                    <a:pt x="2231" y="54"/>
                  </a:lnTo>
                  <a:lnTo>
                    <a:pt x="2201" y="54"/>
                  </a:lnTo>
                  <a:lnTo>
                    <a:pt x="2195" y="54"/>
                  </a:lnTo>
                  <a:lnTo>
                    <a:pt x="2189"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249" y="239"/>
                  </a:lnTo>
                  <a:lnTo>
                    <a:pt x="2392" y="167"/>
                  </a:lnTo>
                  <a:lnTo>
                    <a:pt x="2392" y="60"/>
                  </a:lnTo>
                  <a:lnTo>
                    <a:pt x="2392" y="0"/>
                  </a:lnTo>
                  <a:lnTo>
                    <a:pt x="2344" y="18"/>
                  </a:lnTo>
                  <a:lnTo>
                    <a:pt x="2302" y="36"/>
                  </a:lnTo>
                  <a:lnTo>
                    <a:pt x="2302" y="36"/>
                  </a:lnTo>
                  <a:close/>
                </a:path>
              </a:pathLst>
            </a:custGeom>
            <a:solidFill>
              <a:schemeClr val="bg1"/>
            </a:solidFill>
            <a:ln w="9525">
              <a:noFill/>
              <a:round/>
              <a:headEnd/>
              <a:tailEnd/>
            </a:ln>
          </p:spPr>
          <p:txBody>
            <a:bodyPr/>
            <a:lstStyle/>
            <a:p>
              <a:pPr>
                <a:defRPr/>
              </a:pPr>
              <a:endParaRPr lang="en-US"/>
            </a:p>
          </p:txBody>
        </p:sp>
        <p:sp>
          <p:nvSpPr>
            <p:cNvPr id="71692" name="Freeform 12"/>
            <p:cNvSpPr>
              <a:spLocks/>
            </p:cNvSpPr>
            <p:nvPr userDrawn="1"/>
          </p:nvSpPr>
          <p:spPr bwMode="hidden">
            <a:xfrm>
              <a:off x="3839" y="1854"/>
              <a:ext cx="577" cy="258"/>
            </a:xfrm>
            <a:custGeom>
              <a:avLst/>
              <a:gdLst/>
              <a:ahLst/>
              <a:cxnLst>
                <a:cxn ang="0">
                  <a:pos x="30" y="245"/>
                </a:cxn>
                <a:cxn ang="0">
                  <a:pos x="18" y="251"/>
                </a:cxn>
                <a:cxn ang="0">
                  <a:pos x="6" y="257"/>
                </a:cxn>
                <a:cxn ang="0">
                  <a:pos x="0" y="257"/>
                </a:cxn>
                <a:cxn ang="0">
                  <a:pos x="305" y="113"/>
                </a:cxn>
                <a:cxn ang="0">
                  <a:pos x="520" y="0"/>
                </a:cxn>
                <a:cxn ang="0">
                  <a:pos x="526" y="6"/>
                </a:cxn>
                <a:cxn ang="0">
                  <a:pos x="544" y="18"/>
                </a:cxn>
                <a:cxn ang="0">
                  <a:pos x="550" y="24"/>
                </a:cxn>
                <a:cxn ang="0">
                  <a:pos x="550" y="36"/>
                </a:cxn>
                <a:cxn ang="0">
                  <a:pos x="544" y="42"/>
                </a:cxn>
                <a:cxn ang="0">
                  <a:pos x="526" y="54"/>
                </a:cxn>
                <a:cxn ang="0">
                  <a:pos x="514" y="60"/>
                </a:cxn>
                <a:cxn ang="0">
                  <a:pos x="502" y="66"/>
                </a:cxn>
                <a:cxn ang="0">
                  <a:pos x="448" y="84"/>
                </a:cxn>
                <a:cxn ang="0">
                  <a:pos x="382" y="113"/>
                </a:cxn>
                <a:cxn ang="0">
                  <a:pos x="305" y="143"/>
                </a:cxn>
                <a:cxn ang="0">
                  <a:pos x="227" y="173"/>
                </a:cxn>
                <a:cxn ang="0">
                  <a:pos x="149" y="203"/>
                </a:cxn>
                <a:cxn ang="0">
                  <a:pos x="83" y="227"/>
                </a:cxn>
                <a:cxn ang="0">
                  <a:pos x="30" y="245"/>
                </a:cxn>
                <a:cxn ang="0">
                  <a:pos x="30" y="245"/>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US"/>
            </a:p>
          </p:txBody>
        </p:sp>
        <p:sp>
          <p:nvSpPr>
            <p:cNvPr id="71693" name="Freeform 13"/>
            <p:cNvSpPr>
              <a:spLocks/>
            </p:cNvSpPr>
            <p:nvPr userDrawn="1"/>
          </p:nvSpPr>
          <p:spPr bwMode="hidden">
            <a:xfrm>
              <a:off x="5327" y="1642"/>
              <a:ext cx="5" cy="1"/>
            </a:xfrm>
            <a:custGeom>
              <a:avLst/>
              <a:gdLst/>
              <a:ahLst/>
              <a:cxnLst>
                <a:cxn ang="0">
                  <a:pos x="0" y="0"/>
                </a:cxn>
                <a:cxn ang="0">
                  <a:pos x="5" y="0"/>
                </a:cxn>
                <a:cxn ang="0">
                  <a:pos x="0" y="0"/>
                </a:cxn>
                <a:cxn ang="0">
                  <a:pos x="0" y="0"/>
                </a:cxn>
              </a:cxnLst>
              <a:rect l="0" t="0" r="r" b="b"/>
              <a:pathLst>
                <a:path w="5">
                  <a:moveTo>
                    <a:pt x="0" y="0"/>
                  </a:moveTo>
                  <a:lnTo>
                    <a:pt x="5" y="0"/>
                  </a:lnTo>
                  <a:lnTo>
                    <a:pt x="0" y="0"/>
                  </a:lnTo>
                  <a:lnTo>
                    <a:pt x="0" y="0"/>
                  </a:lnTo>
                  <a:close/>
                </a:path>
              </a:pathLst>
            </a:custGeom>
            <a:solidFill>
              <a:srgbClr val="FED1AD"/>
            </a:solidFill>
            <a:ln w="9525">
              <a:noFill/>
              <a:round/>
              <a:headEnd/>
              <a:tailEnd/>
            </a:ln>
          </p:spPr>
          <p:txBody>
            <a:bodyPr/>
            <a:lstStyle/>
            <a:p>
              <a:pPr>
                <a:defRPr/>
              </a:pPr>
              <a:endParaRPr lang="en-US"/>
            </a:p>
          </p:txBody>
        </p:sp>
        <p:sp>
          <p:nvSpPr>
            <p:cNvPr id="71694" name="Freeform 14"/>
            <p:cNvSpPr>
              <a:spLocks/>
            </p:cNvSpPr>
            <p:nvPr userDrawn="1"/>
          </p:nvSpPr>
          <p:spPr bwMode="hidden">
            <a:xfrm>
              <a:off x="3839" y="1728"/>
              <a:ext cx="716" cy="383"/>
            </a:xfrm>
            <a:custGeom>
              <a:avLst/>
              <a:gdLst/>
              <a:ahLst/>
              <a:cxnLst>
                <a:cxn ang="0">
                  <a:pos x="659" y="6"/>
                </a:cxn>
                <a:cxn ang="0">
                  <a:pos x="588" y="42"/>
                </a:cxn>
                <a:cxn ang="0">
                  <a:pos x="515" y="84"/>
                </a:cxn>
                <a:cxn ang="0">
                  <a:pos x="509" y="90"/>
                </a:cxn>
                <a:cxn ang="0">
                  <a:pos x="485" y="102"/>
                </a:cxn>
                <a:cxn ang="0">
                  <a:pos x="455" y="120"/>
                </a:cxn>
                <a:cxn ang="0">
                  <a:pos x="425" y="138"/>
                </a:cxn>
                <a:cxn ang="0">
                  <a:pos x="371" y="168"/>
                </a:cxn>
                <a:cxn ang="0">
                  <a:pos x="306" y="198"/>
                </a:cxn>
                <a:cxn ang="0">
                  <a:pos x="186" y="251"/>
                </a:cxn>
                <a:cxn ang="0">
                  <a:pos x="131" y="269"/>
                </a:cxn>
                <a:cxn ang="0">
                  <a:pos x="89" y="287"/>
                </a:cxn>
                <a:cxn ang="0">
                  <a:pos x="53" y="305"/>
                </a:cxn>
                <a:cxn ang="0">
                  <a:pos x="36" y="311"/>
                </a:cxn>
                <a:cxn ang="0">
                  <a:pos x="12" y="329"/>
                </a:cxn>
                <a:cxn ang="0">
                  <a:pos x="0" y="353"/>
                </a:cxn>
                <a:cxn ang="0">
                  <a:pos x="0" y="371"/>
                </a:cxn>
                <a:cxn ang="0">
                  <a:pos x="0" y="383"/>
                </a:cxn>
                <a:cxn ang="0">
                  <a:pos x="0" y="383"/>
                </a:cxn>
                <a:cxn ang="0">
                  <a:pos x="12" y="371"/>
                </a:cxn>
                <a:cxn ang="0">
                  <a:pos x="30" y="353"/>
                </a:cxn>
                <a:cxn ang="0">
                  <a:pos x="53" y="335"/>
                </a:cxn>
                <a:cxn ang="0">
                  <a:pos x="77" y="317"/>
                </a:cxn>
                <a:cxn ang="0">
                  <a:pos x="101" y="311"/>
                </a:cxn>
                <a:cxn ang="0">
                  <a:pos x="131" y="299"/>
                </a:cxn>
                <a:cxn ang="0">
                  <a:pos x="204" y="269"/>
                </a:cxn>
                <a:cxn ang="0">
                  <a:pos x="240" y="251"/>
                </a:cxn>
                <a:cxn ang="0">
                  <a:pos x="270" y="239"/>
                </a:cxn>
                <a:cxn ang="0">
                  <a:pos x="294" y="228"/>
                </a:cxn>
                <a:cxn ang="0">
                  <a:pos x="312" y="222"/>
                </a:cxn>
                <a:cxn ang="0">
                  <a:pos x="330" y="210"/>
                </a:cxn>
                <a:cxn ang="0">
                  <a:pos x="365" y="186"/>
                </a:cxn>
                <a:cxn ang="0">
                  <a:pos x="419" y="156"/>
                </a:cxn>
                <a:cxn ang="0">
                  <a:pos x="473" y="120"/>
                </a:cxn>
                <a:cxn ang="0">
                  <a:pos x="527" y="90"/>
                </a:cxn>
                <a:cxn ang="0">
                  <a:pos x="576" y="60"/>
                </a:cxn>
                <a:cxn ang="0">
                  <a:pos x="612" y="42"/>
                </a:cxn>
                <a:cxn ang="0">
                  <a:pos x="629" y="36"/>
                </a:cxn>
                <a:cxn ang="0">
                  <a:pos x="647" y="30"/>
                </a:cxn>
                <a:cxn ang="0">
                  <a:pos x="677" y="18"/>
                </a:cxn>
                <a:cxn ang="0">
                  <a:pos x="701" y="6"/>
                </a:cxn>
                <a:cxn ang="0">
                  <a:pos x="713" y="0"/>
                </a:cxn>
                <a:cxn ang="0">
                  <a:pos x="713" y="0"/>
                </a:cxn>
                <a:cxn ang="0">
                  <a:pos x="659" y="6"/>
                </a:cxn>
                <a:cxn ang="0">
                  <a:pos x="716" y="63"/>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US"/>
            </a:p>
          </p:txBody>
        </p:sp>
        <p:sp>
          <p:nvSpPr>
            <p:cNvPr id="71695" name="Freeform 15"/>
            <p:cNvSpPr>
              <a:spLocks/>
            </p:cNvSpPr>
            <p:nvPr userDrawn="1"/>
          </p:nvSpPr>
          <p:spPr bwMode="hidden">
            <a:xfrm>
              <a:off x="3453" y="2271"/>
              <a:ext cx="318" cy="225"/>
            </a:xfrm>
            <a:custGeom>
              <a:avLst/>
              <a:gdLst/>
              <a:ahLst/>
              <a:cxnLst>
                <a:cxn ang="0">
                  <a:pos x="6" y="225"/>
                </a:cxn>
                <a:cxn ang="0">
                  <a:pos x="0" y="195"/>
                </a:cxn>
                <a:cxn ang="0">
                  <a:pos x="315" y="0"/>
                </a:cxn>
                <a:cxn ang="0">
                  <a:pos x="303" y="27"/>
                </a:cxn>
                <a:cxn ang="0">
                  <a:pos x="318" y="42"/>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US"/>
            </a:p>
          </p:txBody>
        </p:sp>
        <p:sp>
          <p:nvSpPr>
            <p:cNvPr id="71696" name="Freeform 16"/>
            <p:cNvSpPr>
              <a:spLocks/>
            </p:cNvSpPr>
            <p:nvPr userDrawn="1"/>
          </p:nvSpPr>
          <p:spPr bwMode="hidden">
            <a:xfrm>
              <a:off x="0" y="2658"/>
              <a:ext cx="2595" cy="933"/>
            </a:xfrm>
            <a:custGeom>
              <a:avLst/>
              <a:gdLst/>
              <a:ahLst/>
              <a:cxnLst>
                <a:cxn ang="0">
                  <a:pos x="1050" y="657"/>
                </a:cxn>
                <a:cxn ang="0">
                  <a:pos x="1581" y="690"/>
                </a:cxn>
                <a:cxn ang="0">
                  <a:pos x="1671" y="723"/>
                </a:cxn>
                <a:cxn ang="0">
                  <a:pos x="1176" y="621"/>
                </a:cxn>
                <a:cxn ang="0">
                  <a:pos x="1854" y="567"/>
                </a:cxn>
                <a:cxn ang="0">
                  <a:pos x="1869" y="612"/>
                </a:cxn>
                <a:cxn ang="0">
                  <a:pos x="2103" y="861"/>
                </a:cxn>
                <a:cxn ang="0">
                  <a:pos x="1883" y="520"/>
                </a:cxn>
                <a:cxn ang="0">
                  <a:pos x="1842" y="490"/>
                </a:cxn>
                <a:cxn ang="0">
                  <a:pos x="1770" y="466"/>
                </a:cxn>
                <a:cxn ang="0">
                  <a:pos x="1740" y="448"/>
                </a:cxn>
                <a:cxn ang="0">
                  <a:pos x="1758" y="436"/>
                </a:cxn>
                <a:cxn ang="0">
                  <a:pos x="1830" y="430"/>
                </a:cxn>
                <a:cxn ang="0">
                  <a:pos x="1877" y="424"/>
                </a:cxn>
                <a:cxn ang="0">
                  <a:pos x="1955" y="394"/>
                </a:cxn>
                <a:cxn ang="0">
                  <a:pos x="2052" y="396"/>
                </a:cxn>
                <a:cxn ang="0">
                  <a:pos x="2253" y="732"/>
                </a:cxn>
                <a:cxn ang="0">
                  <a:pos x="2415" y="933"/>
                </a:cxn>
                <a:cxn ang="0">
                  <a:pos x="2397" y="828"/>
                </a:cxn>
                <a:cxn ang="0">
                  <a:pos x="2088" y="400"/>
                </a:cxn>
                <a:cxn ang="0">
                  <a:pos x="2046" y="346"/>
                </a:cxn>
                <a:cxn ang="0">
                  <a:pos x="1997" y="304"/>
                </a:cxn>
                <a:cxn ang="0">
                  <a:pos x="1967" y="286"/>
                </a:cxn>
                <a:cxn ang="0">
                  <a:pos x="1973" y="286"/>
                </a:cxn>
                <a:cxn ang="0">
                  <a:pos x="2009" y="286"/>
                </a:cxn>
                <a:cxn ang="0">
                  <a:pos x="2082" y="322"/>
                </a:cxn>
                <a:cxn ang="0">
                  <a:pos x="2199" y="384"/>
                </a:cxn>
                <a:cxn ang="0">
                  <a:pos x="2394" y="448"/>
                </a:cxn>
                <a:cxn ang="0">
                  <a:pos x="2595" y="516"/>
                </a:cxn>
                <a:cxn ang="0">
                  <a:pos x="2388" y="424"/>
                </a:cxn>
                <a:cxn ang="0">
                  <a:pos x="2219" y="340"/>
                </a:cxn>
                <a:cxn ang="0">
                  <a:pos x="2052" y="280"/>
                </a:cxn>
                <a:cxn ang="0">
                  <a:pos x="1955" y="262"/>
                </a:cxn>
                <a:cxn ang="0">
                  <a:pos x="1877" y="274"/>
                </a:cxn>
                <a:cxn ang="0">
                  <a:pos x="1752" y="274"/>
                </a:cxn>
                <a:cxn ang="0">
                  <a:pos x="1661" y="292"/>
                </a:cxn>
                <a:cxn ang="0">
                  <a:pos x="1607" y="316"/>
                </a:cxn>
                <a:cxn ang="0">
                  <a:pos x="1589" y="322"/>
                </a:cxn>
                <a:cxn ang="0">
                  <a:pos x="1409" y="358"/>
                </a:cxn>
                <a:cxn ang="0">
                  <a:pos x="1152" y="442"/>
                </a:cxn>
                <a:cxn ang="0">
                  <a:pos x="966" y="460"/>
                </a:cxn>
                <a:cxn ang="0">
                  <a:pos x="870" y="442"/>
                </a:cxn>
                <a:cxn ang="0">
                  <a:pos x="828" y="430"/>
                </a:cxn>
                <a:cxn ang="0">
                  <a:pos x="743" y="388"/>
                </a:cxn>
                <a:cxn ang="0">
                  <a:pos x="636" y="334"/>
                </a:cxn>
                <a:cxn ang="0">
                  <a:pos x="467" y="256"/>
                </a:cxn>
                <a:cxn ang="0">
                  <a:pos x="0" y="0"/>
                </a:cxn>
                <a:cxn ang="0">
                  <a:pos x="585" y="390"/>
                </a:cxn>
                <a:cxn ang="0">
                  <a:pos x="849" y="543"/>
                </a:cxn>
                <a:cxn ang="0">
                  <a:pos x="897" y="621"/>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p>
          </p:txBody>
        </p:sp>
        <p:sp>
          <p:nvSpPr>
            <p:cNvPr id="71697" name="Freeform 17"/>
            <p:cNvSpPr>
              <a:spLocks/>
            </p:cNvSpPr>
            <p:nvPr userDrawn="1"/>
          </p:nvSpPr>
          <p:spPr bwMode="hidden">
            <a:xfrm>
              <a:off x="0" y="2994"/>
              <a:ext cx="2723" cy="1091"/>
            </a:xfrm>
            <a:custGeom>
              <a:avLst/>
              <a:gdLst/>
              <a:ahLst/>
              <a:cxnLst>
                <a:cxn ang="0">
                  <a:pos x="2370" y="72"/>
                </a:cxn>
                <a:cxn ang="0">
                  <a:pos x="2597" y="198"/>
                </a:cxn>
                <a:cxn ang="0">
                  <a:pos x="2639" y="276"/>
                </a:cxn>
                <a:cxn ang="0">
                  <a:pos x="2453" y="264"/>
                </a:cxn>
                <a:cxn ang="0">
                  <a:pos x="2297" y="204"/>
                </a:cxn>
                <a:cxn ang="0">
                  <a:pos x="2112" y="66"/>
                </a:cxn>
                <a:cxn ang="0">
                  <a:pos x="2088" y="72"/>
                </a:cxn>
                <a:cxn ang="0">
                  <a:pos x="2106" y="114"/>
                </a:cxn>
                <a:cxn ang="0">
                  <a:pos x="2412" y="552"/>
                </a:cxn>
                <a:cxn ang="0">
                  <a:pos x="2279" y="564"/>
                </a:cxn>
                <a:cxn ang="0">
                  <a:pos x="2189" y="492"/>
                </a:cxn>
                <a:cxn ang="0">
                  <a:pos x="2058" y="330"/>
                </a:cxn>
                <a:cxn ang="0">
                  <a:pos x="1991" y="234"/>
                </a:cxn>
                <a:cxn ang="0">
                  <a:pos x="1949" y="174"/>
                </a:cxn>
                <a:cxn ang="0">
                  <a:pos x="1824" y="132"/>
                </a:cxn>
                <a:cxn ang="0">
                  <a:pos x="1794" y="144"/>
                </a:cxn>
                <a:cxn ang="0">
                  <a:pos x="1895" y="222"/>
                </a:cxn>
                <a:cxn ang="0">
                  <a:pos x="1943" y="366"/>
                </a:cxn>
                <a:cxn ang="0">
                  <a:pos x="2064" y="630"/>
                </a:cxn>
                <a:cxn ang="0">
                  <a:pos x="2052" y="695"/>
                </a:cxn>
                <a:cxn ang="0">
                  <a:pos x="1955" y="683"/>
                </a:cxn>
                <a:cxn ang="0">
                  <a:pos x="1913" y="636"/>
                </a:cxn>
                <a:cxn ang="0">
                  <a:pos x="1703" y="312"/>
                </a:cxn>
                <a:cxn ang="0">
                  <a:pos x="1637" y="276"/>
                </a:cxn>
                <a:cxn ang="0">
                  <a:pos x="1643" y="318"/>
                </a:cxn>
                <a:cxn ang="0">
                  <a:pos x="1673" y="408"/>
                </a:cxn>
                <a:cxn ang="0">
                  <a:pos x="1716" y="779"/>
                </a:cxn>
                <a:cxn ang="0">
                  <a:pos x="1691" y="737"/>
                </a:cxn>
                <a:cxn ang="0">
                  <a:pos x="1613" y="582"/>
                </a:cxn>
                <a:cxn ang="0">
                  <a:pos x="1494" y="480"/>
                </a:cxn>
                <a:cxn ang="0">
                  <a:pos x="1248" y="528"/>
                </a:cxn>
                <a:cxn ang="0">
                  <a:pos x="996" y="630"/>
                </a:cxn>
                <a:cxn ang="0">
                  <a:pos x="714" y="534"/>
                </a:cxn>
                <a:cxn ang="0">
                  <a:pos x="198" y="288"/>
                </a:cxn>
                <a:cxn ang="0">
                  <a:pos x="0" y="460"/>
                </a:cxn>
                <a:cxn ang="0">
                  <a:pos x="288" y="570"/>
                </a:cxn>
                <a:cxn ang="0">
                  <a:pos x="461" y="654"/>
                </a:cxn>
                <a:cxn ang="0">
                  <a:pos x="725" y="755"/>
                </a:cxn>
                <a:cxn ang="0">
                  <a:pos x="966" y="791"/>
                </a:cxn>
                <a:cxn ang="0">
                  <a:pos x="1176" y="779"/>
                </a:cxn>
                <a:cxn ang="0">
                  <a:pos x="1278" y="791"/>
                </a:cxn>
                <a:cxn ang="0">
                  <a:pos x="1404" y="845"/>
                </a:cxn>
                <a:cxn ang="0">
                  <a:pos x="1416" y="887"/>
                </a:cxn>
                <a:cxn ang="0">
                  <a:pos x="1361" y="923"/>
                </a:cxn>
                <a:cxn ang="0">
                  <a:pos x="1385" y="1007"/>
                </a:cxn>
                <a:cxn ang="0">
                  <a:pos x="1494" y="1085"/>
                </a:cxn>
                <a:cxn ang="0">
                  <a:pos x="1697" y="1043"/>
                </a:cxn>
                <a:cxn ang="0">
                  <a:pos x="1812" y="989"/>
                </a:cxn>
                <a:cxn ang="0">
                  <a:pos x="1973" y="917"/>
                </a:cxn>
                <a:cxn ang="0">
                  <a:pos x="2201" y="899"/>
                </a:cxn>
                <a:cxn ang="0">
                  <a:pos x="2364" y="863"/>
                </a:cxn>
                <a:cxn ang="0">
                  <a:pos x="2400" y="743"/>
                </a:cxn>
                <a:cxn ang="0">
                  <a:pos x="2471" y="701"/>
                </a:cxn>
                <a:cxn ang="0">
                  <a:pos x="2621" y="504"/>
                </a:cxn>
                <a:cxn ang="0">
                  <a:pos x="2693" y="374"/>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08"/>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w="9525">
              <a:noFill/>
              <a:round/>
              <a:headEnd/>
              <a:tailEnd/>
            </a:ln>
          </p:spPr>
          <p:txBody>
            <a:bodyPr/>
            <a:lstStyle/>
            <a:p>
              <a:pPr>
                <a:defRPr/>
              </a:pPr>
              <a:endParaRPr lang="en-US"/>
            </a:p>
          </p:txBody>
        </p:sp>
      </p:grpSp>
      <p:sp>
        <p:nvSpPr>
          <p:cNvPr id="71698" name="Rectangle 18"/>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71699" name="Rectangle 19"/>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dirty="0">
                <a:latin typeface="+mn-lt"/>
              </a:defRPr>
            </a:lvl1pPr>
          </a:lstStyle>
          <a:p>
            <a:pPr>
              <a:defRPr/>
            </a:pPr>
            <a:endParaRPr lang="en-US"/>
          </a:p>
        </p:txBody>
      </p:sp>
      <p:sp>
        <p:nvSpPr>
          <p:cNvPr id="71700" name="Rectangle 2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dirty="0">
                <a:latin typeface="+mn-lt"/>
              </a:defRPr>
            </a:lvl1pPr>
          </a:lstStyle>
          <a:p>
            <a:pPr>
              <a:defRPr/>
            </a:pPr>
            <a:endParaRPr lang="en-US"/>
          </a:p>
        </p:txBody>
      </p:sp>
      <p:sp>
        <p:nvSpPr>
          <p:cNvPr id="71701" name="Rectangle 21"/>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mn-lt"/>
              </a:defRPr>
            </a:lvl1pPr>
          </a:lstStyle>
          <a:p>
            <a:pPr>
              <a:defRPr/>
            </a:pPr>
            <a:fld id="{27817E02-3C59-450F-BF31-0FCF8D4EB364}" type="slidenum">
              <a:rPr lang="en-US"/>
              <a:pPr>
                <a:defRPr/>
              </a:pPr>
              <a:t>‹#›</a:t>
            </a:fld>
            <a:endParaRPr lang="en-US"/>
          </a:p>
        </p:txBody>
      </p:sp>
      <p:sp>
        <p:nvSpPr>
          <p:cNvPr id="71702" name="Rectangle 22"/>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1" tx1="lt1" bg2="dk2" tx2="lt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1" r:id="rId13"/>
    <p:sldLayoutId id="2147483813" r:id="rId14"/>
    <p:sldLayoutId id="2147483814" r:id="rId15"/>
  </p:sldLayoutIdLst>
  <p:transition/>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image" Target="../media/image11.emf"/></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0" y="3138871"/>
            <a:ext cx="9144000" cy="959427"/>
          </a:xfrm>
          <a:prstGeom prst="rect">
            <a:avLst/>
          </a:prstGeom>
          <a:gradFill flip="none" rotWithShape="1">
            <a:gsLst>
              <a:gs pos="76000">
                <a:schemeClr val="accent5">
                  <a:lumMod val="10000"/>
                </a:schemeClr>
              </a:gs>
              <a:gs pos="30000">
                <a:srgbClr val="1698D5"/>
              </a:gs>
              <a:gs pos="100000">
                <a:schemeClr val="accent5">
                  <a:lumMod val="10000"/>
                </a:schemeClr>
              </a:gs>
            </a:gsLst>
            <a:path path="circle">
              <a:fillToRect l="50000" t="50000" r="50000" b="50000"/>
            </a:path>
            <a:tileRect/>
          </a:gradFill>
          <a:ln w="9525" cap="flat" cmpd="sng" algn="ctr">
            <a:noFill/>
            <a:prstDash val="solid"/>
            <a:round/>
            <a:headEnd type="none" w="med" len="med"/>
            <a:tailEnd type="none" w="med" len="med"/>
          </a:ln>
          <a:effectLst>
            <a:glow rad="228600">
              <a:schemeClr val="tx1">
                <a:alpha val="40000"/>
              </a:schemeClr>
            </a:glow>
            <a:innerShdw>
              <a:prstClr val="black"/>
            </a:inn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ahoma" charset="0"/>
            </a:endParaRPr>
          </a:p>
        </p:txBody>
      </p:sp>
      <p:sp>
        <p:nvSpPr>
          <p:cNvPr id="3" name="TextBox 2"/>
          <p:cNvSpPr txBox="1"/>
          <p:nvPr/>
        </p:nvSpPr>
        <p:spPr>
          <a:xfrm>
            <a:off x="762000" y="1944928"/>
            <a:ext cx="7543800" cy="1292662"/>
          </a:xfrm>
          <a:prstGeom prst="rect">
            <a:avLst/>
          </a:prstGeom>
          <a:noFill/>
        </p:spPr>
        <p:txBody>
          <a:bodyPr wrap="square" rtlCol="0">
            <a:spAutoFit/>
          </a:bodyPr>
          <a:lstStyle/>
          <a:p>
            <a:pPr algn="ctr"/>
            <a:r>
              <a:rPr lang="en-US" sz="1800" b="1">
                <a:solidFill>
                  <a:schemeClr val="accent5">
                    <a:lumMod val="25000"/>
                  </a:schemeClr>
                </a:solidFill>
                <a:latin typeface="Myriad Pro" pitchFamily="34" charset="0"/>
              </a:rPr>
              <a:t>Forsyth County Schools</a:t>
            </a:r>
          </a:p>
          <a:p>
            <a:pPr algn="ctr"/>
            <a:r>
              <a:rPr lang="en-US" sz="3200" b="1">
                <a:solidFill>
                  <a:schemeClr val="accent5">
                    <a:lumMod val="25000"/>
                  </a:schemeClr>
                </a:solidFill>
                <a:latin typeface="Myriad Pro" pitchFamily="34" charset="0"/>
              </a:rPr>
              <a:t>International Baccalaureate Programs</a:t>
            </a:r>
          </a:p>
          <a:p>
            <a:pPr algn="ctr"/>
            <a:r>
              <a:rPr lang="en-US" sz="2800">
                <a:solidFill>
                  <a:schemeClr val="accent5">
                    <a:lumMod val="50000"/>
                  </a:schemeClr>
                </a:solidFill>
                <a:latin typeface="Freestyle Script" pitchFamily="66" charset="0"/>
              </a:rPr>
              <a:t>located at South Forsyth High School</a:t>
            </a:r>
            <a:endParaRPr lang="en-US" sz="6000" b="1">
              <a:effectLst>
                <a:outerShdw blurRad="38100" dist="38100" dir="2700000" algn="tl">
                  <a:srgbClr val="000000">
                    <a:alpha val="43137"/>
                  </a:srgbClr>
                </a:outerShdw>
              </a:effectLst>
              <a:latin typeface="Myriad Pro" pitchFamily="34" charset="0"/>
            </a:endParaRPr>
          </a:p>
        </p:txBody>
      </p:sp>
      <p:pic>
        <p:nvPicPr>
          <p:cNvPr id="30721" name="Picture 1" descr="F:\2012 PROJECTS\IB Program at South Forsyth\IB Logos\WorldSchool2Colour.png"/>
          <p:cNvPicPr>
            <a:picLocks noChangeAspect="1" noChangeArrowheads="1"/>
          </p:cNvPicPr>
          <p:nvPr/>
        </p:nvPicPr>
        <p:blipFill>
          <a:blip r:embed="rId3" cstate="print"/>
          <a:stretch>
            <a:fillRect/>
          </a:stretch>
        </p:blipFill>
        <p:spPr bwMode="auto">
          <a:xfrm>
            <a:off x="3389587" y="110945"/>
            <a:ext cx="2286000" cy="2286000"/>
          </a:xfrm>
          <a:prstGeom prst="rect">
            <a:avLst/>
          </a:prstGeom>
          <a:noFill/>
          <a:ln w="0" cmpd="sng">
            <a:noFill/>
          </a:ln>
          <a:effectLst/>
        </p:spPr>
      </p:pic>
      <p:sp>
        <p:nvSpPr>
          <p:cNvPr id="6" name="TextBox 5"/>
          <p:cNvSpPr txBox="1"/>
          <p:nvPr/>
        </p:nvSpPr>
        <p:spPr>
          <a:xfrm>
            <a:off x="0" y="3048000"/>
            <a:ext cx="8991600" cy="923330"/>
          </a:xfrm>
          <a:prstGeom prst="rect">
            <a:avLst/>
          </a:prstGeom>
          <a:noFill/>
        </p:spPr>
        <p:txBody>
          <a:bodyPr wrap="square" rtlCol="0">
            <a:spAutoFit/>
          </a:bodyPr>
          <a:lstStyle/>
          <a:p>
            <a:pPr algn="ctr"/>
            <a:r>
              <a:rPr lang="en-US" sz="5400" b="1">
                <a:effectLst>
                  <a:outerShdw blurRad="38100" dist="38100" dir="2700000" algn="tl">
                    <a:srgbClr val="000000">
                      <a:alpha val="43137"/>
                    </a:srgbClr>
                  </a:outerShdw>
                </a:effectLst>
                <a:latin typeface="Myriad Pro" pitchFamily="34" charset="0"/>
              </a:rPr>
              <a:t>IB Information Night</a:t>
            </a:r>
          </a:p>
        </p:txBody>
      </p:sp>
      <p:pic>
        <p:nvPicPr>
          <p:cNvPr id="4" name="Picture 3">
            <a:extLst>
              <a:ext uri="{FF2B5EF4-FFF2-40B4-BE49-F238E27FC236}">
                <a16:creationId xmlns:a16="http://schemas.microsoft.com/office/drawing/2014/main" id="{B3B1E71E-CBD4-03CD-774F-805E79F961CD}"/>
              </a:ext>
            </a:extLst>
          </p:cNvPr>
          <p:cNvPicPr>
            <a:picLocks noChangeAspect="1"/>
          </p:cNvPicPr>
          <p:nvPr/>
        </p:nvPicPr>
        <p:blipFill>
          <a:blip r:embed="rId4"/>
          <a:stretch>
            <a:fillRect/>
          </a:stretch>
        </p:blipFill>
        <p:spPr>
          <a:xfrm>
            <a:off x="2892660" y="4189169"/>
            <a:ext cx="3358680" cy="2233522"/>
          </a:xfrm>
          <a:prstGeom prst="rect">
            <a:avLst/>
          </a:prstGeom>
        </p:spPr>
      </p:pic>
    </p:spTree>
    <p:extLst>
      <p:ext uri="{BB962C8B-B14F-4D97-AF65-F5344CB8AC3E}">
        <p14:creationId xmlns:p14="http://schemas.microsoft.com/office/powerpoint/2010/main" val="2364841041"/>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6" name="TextBox 10"/>
          <p:cNvSpPr txBox="1">
            <a:spLocks noChangeArrowheads="1"/>
          </p:cNvSpPr>
          <p:nvPr/>
        </p:nvSpPr>
        <p:spPr bwMode="auto">
          <a:xfrm>
            <a:off x="194072" y="5486400"/>
            <a:ext cx="8679656" cy="1504538"/>
          </a:xfrm>
          <a:prstGeom prst="round2SameRect">
            <a:avLst>
              <a:gd name="adj1" fmla="val 42550"/>
              <a:gd name="adj2" fmla="val 0"/>
            </a:avLst>
          </a:prstGeom>
          <a:solidFill>
            <a:srgbClr val="CE7E14"/>
          </a:solidFill>
          <a:ln w="28575">
            <a:solidFill>
              <a:schemeClr val="accent5">
                <a:lumMod val="10000"/>
              </a:schemeClr>
            </a:solidFill>
            <a:prstDash val="sysDot"/>
            <a:miter lim="800000"/>
            <a:headEnd/>
            <a:tailEnd/>
          </a:ln>
        </p:spPr>
        <p:txBody>
          <a:bodyPr wrap="square" lIns="64291" tIns="32146" rIns="64291" bIns="182880">
            <a:spAutoFit/>
          </a:bodyPr>
          <a:lstStyle/>
          <a:p>
            <a:pPr algn="ctr"/>
            <a:r>
              <a:rPr lang="en-US" sz="2400">
                <a:solidFill>
                  <a:srgbClr val="FFFF00"/>
                </a:solidFill>
                <a:latin typeface="ArtBrush" pitchFamily="34" charset="0"/>
              </a:rPr>
              <a:t>PLUS: </a:t>
            </a:r>
            <a:r>
              <a:rPr lang="en-US" sz="2400">
                <a:solidFill>
                  <a:schemeClr val="bg2">
                    <a:lumMod val="50000"/>
                  </a:schemeClr>
                </a:solidFill>
                <a:latin typeface="ArtBrush" pitchFamily="34" charset="0"/>
              </a:rPr>
              <a:t> A number of states offer 24 hours of college credit to students who receive the IB Diploma including: </a:t>
            </a:r>
            <a:r>
              <a:rPr lang="en-US" sz="2400" b="1" i="1">
                <a:solidFill>
                  <a:schemeClr val="bg2">
                    <a:lumMod val="50000"/>
                  </a:schemeClr>
                </a:solidFill>
                <a:latin typeface="ArtBrush" pitchFamily="34" charset="0"/>
              </a:rPr>
              <a:t>Georgia, Florida, Texas, N Carolina &amp; California</a:t>
            </a:r>
            <a:endParaRPr lang="en-US" sz="1700">
              <a:latin typeface="ArtBrush" pitchFamily="34" charset="0"/>
            </a:endParaRPr>
          </a:p>
        </p:txBody>
      </p:sp>
      <p:sp>
        <p:nvSpPr>
          <p:cNvPr id="20487" name="TextBox 12"/>
          <p:cNvSpPr txBox="1">
            <a:spLocks noChangeArrowheads="1"/>
          </p:cNvSpPr>
          <p:nvPr/>
        </p:nvSpPr>
        <p:spPr bwMode="auto">
          <a:xfrm>
            <a:off x="685800" y="914400"/>
            <a:ext cx="7696200" cy="4727735"/>
          </a:xfrm>
          <a:prstGeom prst="rect">
            <a:avLst/>
          </a:prstGeom>
          <a:noFill/>
          <a:ln w="9525">
            <a:noFill/>
            <a:miter lim="800000"/>
            <a:headEnd/>
            <a:tailEnd/>
          </a:ln>
        </p:spPr>
        <p:txBody>
          <a:bodyPr wrap="square" lIns="64291" tIns="32146" rIns="64291" bIns="32146">
            <a:spAutoFit/>
          </a:bodyPr>
          <a:lstStyle/>
          <a:p>
            <a:pPr algn="ctr"/>
            <a:r>
              <a:rPr lang="en-US" sz="3200" b="1">
                <a:solidFill>
                  <a:schemeClr val="accent5">
                    <a:lumMod val="10000"/>
                  </a:schemeClr>
                </a:solidFill>
                <a:latin typeface="ArtBrush" pitchFamily="34" charset="0"/>
              </a:rPr>
              <a:t>Scores of 4+ (IB scale is 1-7) </a:t>
            </a:r>
          </a:p>
          <a:p>
            <a:pPr algn="ctr"/>
            <a:r>
              <a:rPr lang="en-US" sz="3200" b="1">
                <a:solidFill>
                  <a:schemeClr val="accent5">
                    <a:lumMod val="10000"/>
                  </a:schemeClr>
                </a:solidFill>
                <a:latin typeface="ArtBrush" pitchFamily="34" charset="0"/>
              </a:rPr>
              <a:t>can earn credit</a:t>
            </a:r>
          </a:p>
          <a:p>
            <a:pPr algn="ctr"/>
            <a:r>
              <a:rPr lang="en-US" sz="3200" b="1">
                <a:solidFill>
                  <a:schemeClr val="accent5">
                    <a:lumMod val="10000"/>
                  </a:schemeClr>
                </a:solidFill>
                <a:latin typeface="ArtBrush" pitchFamily="34" charset="0"/>
              </a:rPr>
              <a:t>depending on college/university</a:t>
            </a:r>
          </a:p>
          <a:p>
            <a:pPr eaLnBrk="1" hangingPunct="1">
              <a:spcBef>
                <a:spcPct val="50000"/>
              </a:spcBef>
            </a:pPr>
            <a:r>
              <a:rPr lang="en-US" sz="1800" b="1">
                <a:solidFill>
                  <a:schemeClr val="accent5">
                    <a:lumMod val="10000"/>
                  </a:schemeClr>
                </a:solidFill>
                <a:latin typeface="Arial" pitchFamily="34" charset="0"/>
                <a:cs typeface="Arial" pitchFamily="34" charset="0"/>
              </a:rPr>
              <a:t>Colleges are looking at the following characteristics when they evaluate candidates for admission to their campus:</a:t>
            </a:r>
          </a:p>
          <a:p>
            <a:pPr marL="800100" lvl="1" indent="-342900" eaLnBrk="1" hangingPunct="1">
              <a:spcBef>
                <a:spcPct val="50000"/>
              </a:spcBef>
              <a:buFont typeface="Wingdings" pitchFamily="2" charset="2"/>
              <a:buChar char="Ø"/>
            </a:pPr>
            <a:r>
              <a:rPr lang="en-US" sz="1600" b="1">
                <a:solidFill>
                  <a:schemeClr val="accent5">
                    <a:lumMod val="10000"/>
                  </a:schemeClr>
                </a:solidFill>
                <a:latin typeface="Arial" pitchFamily="34" charset="0"/>
                <a:cs typeface="Arial" pitchFamily="34" charset="0"/>
              </a:rPr>
              <a:t>Rigor of coursework undertaken by the prospective candidate</a:t>
            </a:r>
          </a:p>
          <a:p>
            <a:pPr marL="800100" lvl="1" indent="-342900" eaLnBrk="1" hangingPunct="1">
              <a:spcBef>
                <a:spcPct val="50000"/>
              </a:spcBef>
              <a:buFont typeface="Wingdings" pitchFamily="2" charset="2"/>
              <a:buChar char="Ø"/>
            </a:pPr>
            <a:r>
              <a:rPr lang="en-US" sz="1600" b="1">
                <a:solidFill>
                  <a:schemeClr val="accent5">
                    <a:lumMod val="10000"/>
                  </a:schemeClr>
                </a:solidFill>
                <a:latin typeface="Arial" pitchFamily="34" charset="0"/>
                <a:cs typeface="Arial" pitchFamily="34" charset="0"/>
              </a:rPr>
              <a:t>SAT &amp; ACT Test scores</a:t>
            </a:r>
          </a:p>
          <a:p>
            <a:pPr marL="800100" lvl="1" indent="-342900" eaLnBrk="1" hangingPunct="1">
              <a:spcBef>
                <a:spcPct val="50000"/>
              </a:spcBef>
              <a:buFont typeface="Wingdings" pitchFamily="2" charset="2"/>
              <a:buChar char="Ø"/>
            </a:pPr>
            <a:r>
              <a:rPr lang="en-US" sz="1600" b="1">
                <a:solidFill>
                  <a:schemeClr val="accent5">
                    <a:lumMod val="10000"/>
                  </a:schemeClr>
                </a:solidFill>
                <a:latin typeface="Arial" pitchFamily="34" charset="0"/>
                <a:cs typeface="Arial" pitchFamily="34" charset="0"/>
              </a:rPr>
              <a:t>GPA*</a:t>
            </a:r>
          </a:p>
          <a:p>
            <a:pPr marL="800100" lvl="1" indent="-342900" eaLnBrk="1" hangingPunct="1">
              <a:spcBef>
                <a:spcPct val="50000"/>
              </a:spcBef>
              <a:buFont typeface="Wingdings" pitchFamily="2" charset="2"/>
              <a:buChar char="Ø"/>
            </a:pPr>
            <a:r>
              <a:rPr lang="en-US" sz="1600" b="1">
                <a:solidFill>
                  <a:schemeClr val="accent5">
                    <a:lumMod val="10000"/>
                  </a:schemeClr>
                </a:solidFill>
                <a:latin typeface="Arial" pitchFamily="34" charset="0"/>
                <a:cs typeface="Arial" pitchFamily="34" charset="0"/>
              </a:rPr>
              <a:t>Class Rank</a:t>
            </a:r>
          </a:p>
          <a:p>
            <a:pPr marL="800100" lvl="1" indent="-342900" eaLnBrk="1" hangingPunct="1">
              <a:spcBef>
                <a:spcPct val="50000"/>
              </a:spcBef>
              <a:buFont typeface="Wingdings" pitchFamily="2" charset="2"/>
              <a:buChar char="Ø"/>
            </a:pPr>
            <a:r>
              <a:rPr lang="en-US" sz="1600" b="1">
                <a:solidFill>
                  <a:schemeClr val="accent5">
                    <a:lumMod val="10000"/>
                  </a:schemeClr>
                </a:solidFill>
                <a:latin typeface="Arial" pitchFamily="34" charset="0"/>
                <a:cs typeface="Arial" pitchFamily="34" charset="0"/>
              </a:rPr>
              <a:t>Application Essay</a:t>
            </a:r>
          </a:p>
          <a:p>
            <a:pPr marL="800100" lvl="1" indent="-342900" eaLnBrk="1" hangingPunct="1">
              <a:spcBef>
                <a:spcPct val="50000"/>
              </a:spcBef>
              <a:buFont typeface="Wingdings" pitchFamily="2" charset="2"/>
              <a:buChar char="Ø"/>
            </a:pPr>
            <a:r>
              <a:rPr lang="en-US" sz="1600" b="1">
                <a:solidFill>
                  <a:schemeClr val="accent5">
                    <a:lumMod val="10000"/>
                  </a:schemeClr>
                </a:solidFill>
                <a:latin typeface="Arial" pitchFamily="34" charset="0"/>
                <a:cs typeface="Arial" pitchFamily="34" charset="0"/>
              </a:rPr>
              <a:t>Work/School Activities</a:t>
            </a:r>
          </a:p>
          <a:p>
            <a:pPr algn="ctr"/>
            <a:endParaRPr lang="en-US" sz="1800">
              <a:solidFill>
                <a:schemeClr val="accent5">
                  <a:lumMod val="10000"/>
                </a:schemeClr>
              </a:solidFill>
              <a:latin typeface="Centabel Book" pitchFamily="2" charset="0"/>
            </a:endParaRPr>
          </a:p>
        </p:txBody>
      </p:sp>
      <p:sp>
        <p:nvSpPr>
          <p:cNvPr id="8" name="Rectangle 7"/>
          <p:cNvSpPr/>
          <p:nvPr/>
        </p:nvSpPr>
        <p:spPr bwMode="auto">
          <a:xfrm>
            <a:off x="0" y="228600"/>
            <a:ext cx="9144000" cy="716973"/>
          </a:xfrm>
          <a:prstGeom prst="rect">
            <a:avLst/>
          </a:prstGeom>
          <a:gradFill flip="none" rotWithShape="1">
            <a:gsLst>
              <a:gs pos="76000">
                <a:schemeClr val="accent5">
                  <a:lumMod val="10000"/>
                </a:schemeClr>
              </a:gs>
              <a:gs pos="30000">
                <a:srgbClr val="1698D5"/>
              </a:gs>
              <a:gs pos="100000">
                <a:schemeClr val="accent5">
                  <a:lumMod val="10000"/>
                </a:schemeClr>
              </a:gs>
            </a:gsLst>
            <a:path path="circle">
              <a:fillToRect l="50000" t="50000" r="50000" b="50000"/>
            </a:path>
            <a:tileRect/>
          </a:gradFill>
          <a:ln w="9525" cap="flat" cmpd="sng" algn="ctr">
            <a:noFill/>
            <a:prstDash val="solid"/>
            <a:round/>
            <a:headEnd type="none" w="med" len="med"/>
            <a:tailEnd type="none" w="med" len="med"/>
          </a:ln>
          <a:effectLst>
            <a:glow rad="228600">
              <a:schemeClr val="tx1">
                <a:alpha val="40000"/>
              </a:schemeClr>
            </a:glow>
            <a:innerShdw>
              <a:prstClr val="black"/>
            </a:innerShdw>
          </a:effectLst>
        </p:spPr>
        <p:txBody>
          <a:bodyPr vert="horz" wrap="square" lIns="91440" tIns="45720" rIns="91440" bIns="45720" numCol="1" rtlCol="0" anchor="t" anchorCtr="0" compatLnSpc="1">
            <a:prstTxWarp prst="textNoShape">
              <a:avLst/>
            </a:prstTxWarp>
            <a:normAutofit lnSpcReduction="10000"/>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4400" b="1" i="1">
                <a:solidFill>
                  <a:schemeClr val="accent2"/>
                </a:solidFill>
                <a:effectLst>
                  <a:outerShdw blurRad="38100" dist="38100" dir="2700000" algn="tl">
                    <a:srgbClr val="000000">
                      <a:alpha val="43137"/>
                    </a:srgbClr>
                  </a:outerShdw>
                </a:effectLst>
                <a:latin typeface="Myriad Pro" pitchFamily="34" charset="0"/>
              </a:rPr>
              <a:t>PAYOFF:</a:t>
            </a:r>
            <a:r>
              <a:rPr lang="en-US" sz="4400" b="1" i="1">
                <a:effectLst>
                  <a:outerShdw blurRad="38100" dist="38100" dir="2700000" algn="tl">
                    <a:srgbClr val="000000">
                      <a:alpha val="43137"/>
                    </a:srgbClr>
                  </a:outerShdw>
                </a:effectLst>
                <a:latin typeface="Myriad Pro" pitchFamily="34" charset="0"/>
              </a:rPr>
              <a:t> </a:t>
            </a:r>
            <a:r>
              <a:rPr lang="en-US" sz="4400" b="1">
                <a:effectLst>
                  <a:outerShdw blurRad="38100" dist="38100" dir="2700000" algn="tl">
                    <a:srgbClr val="000000">
                      <a:alpha val="43137"/>
                    </a:srgbClr>
                  </a:outerShdw>
                </a:effectLst>
                <a:latin typeface="Myriad Pro" pitchFamily="34" charset="0"/>
              </a:rPr>
              <a:t>College Course Credits</a:t>
            </a:r>
            <a:endParaRPr kumimoji="0" lang="en-US" sz="4400" b="1" i="0" u="none" strike="noStrike" cap="none" normalizeH="0" baseline="0">
              <a:ln>
                <a:noFill/>
              </a:ln>
              <a:solidFill>
                <a:schemeClr val="tx1"/>
              </a:solidFill>
              <a:effectLst>
                <a:outerShdw blurRad="38100" dist="38100" dir="2700000" algn="tl">
                  <a:srgbClr val="000000">
                    <a:alpha val="43137"/>
                  </a:srgbClr>
                </a:outerShdw>
              </a:effectLst>
              <a:latin typeface="Myriad Pro" pitchFamily="34" charset="0"/>
            </a:endParaRPr>
          </a:p>
        </p:txBody>
      </p:sp>
      <p:sp>
        <p:nvSpPr>
          <p:cNvPr id="2" name="TextBox 1">
            <a:extLst>
              <a:ext uri="{FF2B5EF4-FFF2-40B4-BE49-F238E27FC236}">
                <a16:creationId xmlns:a16="http://schemas.microsoft.com/office/drawing/2014/main" id="{64A78B64-2B16-1C83-224A-DC63EE42A641}"/>
              </a:ext>
            </a:extLst>
          </p:cNvPr>
          <p:cNvSpPr txBox="1"/>
          <p:nvPr/>
        </p:nvSpPr>
        <p:spPr>
          <a:xfrm>
            <a:off x="4572000" y="3643532"/>
            <a:ext cx="4093698" cy="1323439"/>
          </a:xfrm>
          <a:prstGeom prst="rect">
            <a:avLst/>
          </a:prstGeom>
          <a:solidFill>
            <a:srgbClr val="0070C0"/>
          </a:solidFill>
          <a:ln w="50800">
            <a:solidFill>
              <a:srgbClr val="FF0000"/>
            </a:solidFill>
          </a:ln>
        </p:spPr>
        <p:txBody>
          <a:bodyPr wrap="square" rtlCol="0">
            <a:spAutoFit/>
          </a:bodyPr>
          <a:lstStyle/>
          <a:p>
            <a:r>
              <a:rPr lang="en-US" b="1" i="1" u="sng"/>
              <a:t>Princeton Review sequence</a:t>
            </a:r>
            <a:r>
              <a:rPr lang="en-US"/>
              <a:t>:</a:t>
            </a:r>
          </a:p>
          <a:p>
            <a:pPr marL="457200" indent="-457200">
              <a:buFont typeface="+mj-lt"/>
              <a:buAutoNum type="arabicPeriod"/>
            </a:pPr>
            <a:r>
              <a:rPr lang="en-US"/>
              <a:t>IB Diploma</a:t>
            </a:r>
          </a:p>
          <a:p>
            <a:pPr marL="457200" indent="-457200">
              <a:buFont typeface="+mj-lt"/>
              <a:buAutoNum type="arabicPeriod"/>
            </a:pPr>
            <a:r>
              <a:rPr lang="en-US"/>
              <a:t>IB Career &amp; AP Capstone</a:t>
            </a:r>
          </a:p>
          <a:p>
            <a:pPr marL="457200" indent="-457200">
              <a:buFont typeface="+mj-lt"/>
              <a:buAutoNum type="arabicPeriod"/>
            </a:pPr>
            <a:r>
              <a:rPr lang="en-US"/>
              <a:t>Other graduates</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9399" name="Content Placeholder 5"/>
          <p:cNvGraphicFramePr>
            <a:graphicFrameLocks noGrp="1"/>
          </p:cNvGraphicFramePr>
          <p:nvPr>
            <p:ph sz="half" idx="4294967295"/>
          </p:nvPr>
        </p:nvGraphicFramePr>
        <p:xfrm>
          <a:off x="4876800" y="1371600"/>
          <a:ext cx="3276600" cy="4259262"/>
        </p:xfrm>
        <a:graphic>
          <a:graphicData uri="http://schemas.openxmlformats.org/presentationml/2006/ole">
            <mc:AlternateContent xmlns:mc="http://schemas.openxmlformats.org/markup-compatibility/2006">
              <mc:Choice xmlns:v="urn:schemas-microsoft-com:vml" Requires="v">
                <p:oleObj name="Worksheet" r:id="rId3" imgW="4076700" imgH="5000625" progId="Excel.Sheet.8">
                  <p:embed/>
                </p:oleObj>
              </mc:Choice>
              <mc:Fallback>
                <p:oleObj name="Worksheet" r:id="rId3" imgW="4076700" imgH="5000625" progId="Excel.Sheet.8">
                  <p:embed/>
                  <p:pic>
                    <p:nvPicPr>
                      <p:cNvPr id="59399" name="Content Placeholder 5"/>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1371600"/>
                        <a:ext cx="3276600" cy="4259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9398" name="Date Placeholder 5"/>
          <p:cNvSpPr txBox="1">
            <a:spLocks noGrp="1"/>
          </p:cNvSpPr>
          <p:nvPr/>
        </p:nvSpPr>
        <p:spPr bwMode="auto">
          <a:xfrm>
            <a:off x="7391400" y="6248400"/>
            <a:ext cx="1524000" cy="304800"/>
          </a:xfrm>
          <a:prstGeom prst="rect">
            <a:avLst/>
          </a:prstGeom>
          <a:noFill/>
          <a:ln w="9525">
            <a:noFill/>
            <a:miter lim="800000"/>
            <a:headEnd/>
            <a:tailEnd/>
          </a:ln>
        </p:spPr>
        <p:txBody>
          <a:bodyPr>
            <a:prstTxWarp prst="textNoShape">
              <a:avLst/>
            </a:prstTxWarp>
          </a:bodyPr>
          <a:lstStyle/>
          <a:p>
            <a:pPr eaLnBrk="0" hangingPunct="0"/>
            <a:r>
              <a:rPr lang="en-GB" sz="1600" i="1">
                <a:solidFill>
                  <a:srgbClr val="C00000"/>
                </a:solidFill>
                <a:latin typeface="Myriad Pro" pitchFamily="34" charset="0"/>
              </a:rPr>
              <a:t>January 1, 2012</a:t>
            </a:r>
          </a:p>
        </p:txBody>
      </p:sp>
      <p:sp>
        <p:nvSpPr>
          <p:cNvPr id="59400" name="Rectangle 8"/>
          <p:cNvSpPr>
            <a:spLocks noChangeArrowheads="1"/>
          </p:cNvSpPr>
          <p:nvPr/>
        </p:nvSpPr>
        <p:spPr bwMode="auto">
          <a:xfrm>
            <a:off x="533400" y="1371600"/>
            <a:ext cx="4267199" cy="3785652"/>
          </a:xfrm>
          <a:prstGeom prst="rect">
            <a:avLst/>
          </a:prstGeom>
          <a:noFill/>
          <a:ln w="9525">
            <a:noFill/>
            <a:miter lim="800000"/>
            <a:headEnd/>
            <a:tailEnd/>
          </a:ln>
        </p:spPr>
        <p:txBody>
          <a:bodyPr wrap="square">
            <a:prstTxWarp prst="textNoShape">
              <a:avLst/>
            </a:prstTxWarp>
            <a:spAutoFit/>
          </a:bodyPr>
          <a:lstStyle/>
          <a:p>
            <a:pPr>
              <a:spcBef>
                <a:spcPts val="600"/>
              </a:spcBef>
            </a:pPr>
            <a:r>
              <a:rPr lang="en-US" sz="2400" b="1">
                <a:solidFill>
                  <a:schemeClr val="accent5">
                    <a:lumMod val="10000"/>
                  </a:schemeClr>
                </a:solidFill>
                <a:latin typeface="Book Antiqua" pitchFamily="18" charset="0"/>
              </a:rPr>
              <a:t>The 2011 study of IB students’ experiences after high school found that IB students graduated  from college at higher rates,</a:t>
            </a:r>
            <a:r>
              <a:rPr lang="en-US" sz="2400" b="1" i="1">
                <a:solidFill>
                  <a:schemeClr val="accent5">
                    <a:lumMod val="10000"/>
                  </a:schemeClr>
                </a:solidFill>
                <a:latin typeface="Book Antiqua" pitchFamily="18" charset="0"/>
              </a:rPr>
              <a:t> </a:t>
            </a:r>
            <a:r>
              <a:rPr lang="en-US" sz="2400" b="1">
                <a:solidFill>
                  <a:schemeClr val="accent5">
                    <a:lumMod val="10000"/>
                  </a:schemeClr>
                </a:solidFill>
                <a:latin typeface="Book Antiqua" pitchFamily="18" charset="0"/>
              </a:rPr>
              <a:t>with 81% of IB students graduating within 6 years of enrolling full-time at a 4-year institution, compared to the national average of 57%.</a:t>
            </a:r>
          </a:p>
        </p:txBody>
      </p:sp>
      <p:sp>
        <p:nvSpPr>
          <p:cNvPr id="6" name="Rectangle 5"/>
          <p:cNvSpPr/>
          <p:nvPr/>
        </p:nvSpPr>
        <p:spPr bwMode="auto">
          <a:xfrm>
            <a:off x="0" y="228600"/>
            <a:ext cx="9144000" cy="716973"/>
          </a:xfrm>
          <a:prstGeom prst="rect">
            <a:avLst/>
          </a:prstGeom>
          <a:gradFill flip="none" rotWithShape="1">
            <a:gsLst>
              <a:gs pos="76000">
                <a:schemeClr val="accent5">
                  <a:lumMod val="10000"/>
                </a:schemeClr>
              </a:gs>
              <a:gs pos="30000">
                <a:srgbClr val="1698D5"/>
              </a:gs>
              <a:gs pos="100000">
                <a:schemeClr val="accent5">
                  <a:lumMod val="10000"/>
                </a:schemeClr>
              </a:gs>
            </a:gsLst>
            <a:path path="circle">
              <a:fillToRect l="50000" t="50000" r="50000" b="50000"/>
            </a:path>
            <a:tileRect/>
          </a:gradFill>
          <a:ln w="9525" cap="flat" cmpd="sng" algn="ctr">
            <a:noFill/>
            <a:prstDash val="solid"/>
            <a:round/>
            <a:headEnd type="none" w="med" len="med"/>
            <a:tailEnd type="none" w="med" len="med"/>
          </a:ln>
          <a:effectLst>
            <a:glow rad="228600">
              <a:schemeClr val="tx1">
                <a:alpha val="40000"/>
              </a:schemeClr>
            </a:glow>
            <a:innerShdw>
              <a:prstClr val="black"/>
            </a:innerShdw>
          </a:effectLst>
        </p:spPr>
        <p:txBody>
          <a:bodyPr vert="horz" wrap="square" lIns="91440" tIns="45720" rIns="91440" bIns="45720" numCol="1" rtlCol="0" anchor="ctr" anchorCtr="0" compatLnSpc="1">
            <a:prstTxWarp prst="textNoShape">
              <a:avLst/>
            </a:prstTxWarp>
            <a:normAutofit fontScale="62500" lnSpcReduction="20000"/>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4400" b="1" i="1">
                <a:effectLst>
                  <a:outerShdw blurRad="38100" dist="38100" dir="2700000" algn="tl">
                    <a:srgbClr val="000000">
                      <a:alpha val="43137"/>
                    </a:srgbClr>
                  </a:outerShdw>
                </a:effectLst>
                <a:latin typeface="Myriad Pro" pitchFamily="34" charset="0"/>
              </a:rPr>
              <a:t>IB Students Graduate from College at Higher Rates</a:t>
            </a:r>
            <a:endParaRPr kumimoji="0" lang="en-US" sz="4400" b="1" i="0" u="none" strike="noStrike" cap="none" normalizeH="0" baseline="0">
              <a:ln>
                <a:noFill/>
              </a:ln>
              <a:effectLst>
                <a:outerShdw blurRad="38100" dist="38100" dir="2700000" algn="tl">
                  <a:srgbClr val="000000">
                    <a:alpha val="43137"/>
                  </a:srgbClr>
                </a:outerShdw>
              </a:effectLst>
              <a:latin typeface="Myriad Pro" pitchFamily="34" charset="0"/>
            </a:endParaRPr>
          </a:p>
        </p:txBody>
      </p:sp>
      <p:pic>
        <p:nvPicPr>
          <p:cNvPr id="7" name="Picture 6" descr="IBLogo.png"/>
          <p:cNvPicPr>
            <a:picLocks noChangeAspect="1"/>
          </p:cNvPicPr>
          <p:nvPr/>
        </p:nvPicPr>
        <p:blipFill>
          <a:blip r:embed="rId5" cstate="print"/>
          <a:stretch>
            <a:fillRect/>
          </a:stretch>
        </p:blipFill>
        <p:spPr>
          <a:xfrm>
            <a:off x="381000" y="5791200"/>
            <a:ext cx="2438400" cy="730998"/>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6" name="Rectangle 4"/>
          <p:cNvSpPr>
            <a:spLocks noChangeArrowheads="1"/>
          </p:cNvSpPr>
          <p:nvPr/>
        </p:nvSpPr>
        <p:spPr bwMode="auto">
          <a:xfrm>
            <a:off x="4482612" y="2820989"/>
            <a:ext cx="184731" cy="400110"/>
          </a:xfrm>
          <a:prstGeom prst="rect">
            <a:avLst/>
          </a:prstGeom>
          <a:noFill/>
          <a:ln w="9525">
            <a:noFill/>
            <a:miter lim="800000"/>
            <a:headEnd/>
            <a:tailEnd/>
          </a:ln>
        </p:spPr>
        <p:txBody>
          <a:bodyPr wrap="none">
            <a:prstTxWarp prst="textNoShape">
              <a:avLst/>
            </a:prstTxWarp>
            <a:spAutoFit/>
          </a:bodyPr>
          <a:lstStyle/>
          <a:p>
            <a:endParaRPr lang="en-US"/>
          </a:p>
        </p:txBody>
      </p:sp>
      <p:sp>
        <p:nvSpPr>
          <p:cNvPr id="84997" name="Rectangle 5"/>
          <p:cNvSpPr>
            <a:spLocks noChangeArrowheads="1"/>
          </p:cNvSpPr>
          <p:nvPr/>
        </p:nvSpPr>
        <p:spPr bwMode="auto">
          <a:xfrm>
            <a:off x="4229100" y="2527300"/>
            <a:ext cx="184731" cy="400110"/>
          </a:xfrm>
          <a:prstGeom prst="rect">
            <a:avLst/>
          </a:prstGeom>
          <a:noFill/>
          <a:ln w="9525">
            <a:noFill/>
            <a:miter lim="800000"/>
            <a:headEnd/>
            <a:tailEnd/>
          </a:ln>
        </p:spPr>
        <p:txBody>
          <a:bodyPr wrap="none">
            <a:prstTxWarp prst="textNoShape">
              <a:avLst/>
            </a:prstTxWarp>
            <a:spAutoFit/>
          </a:bodyPr>
          <a:lstStyle/>
          <a:p>
            <a:endParaRPr lang="en-US"/>
          </a:p>
        </p:txBody>
      </p:sp>
      <p:sp>
        <p:nvSpPr>
          <p:cNvPr id="84998" name="Rectangle 6"/>
          <p:cNvSpPr>
            <a:spLocks noChangeArrowheads="1"/>
          </p:cNvSpPr>
          <p:nvPr/>
        </p:nvSpPr>
        <p:spPr bwMode="auto">
          <a:xfrm>
            <a:off x="3985846" y="1651000"/>
            <a:ext cx="184731" cy="400110"/>
          </a:xfrm>
          <a:prstGeom prst="rect">
            <a:avLst/>
          </a:prstGeom>
          <a:noFill/>
          <a:ln w="9525">
            <a:noFill/>
            <a:miter lim="800000"/>
            <a:headEnd/>
            <a:tailEnd/>
          </a:ln>
        </p:spPr>
        <p:txBody>
          <a:bodyPr wrap="none">
            <a:prstTxWarp prst="textNoShape">
              <a:avLst/>
            </a:prstTxWarp>
            <a:spAutoFit/>
          </a:bodyPr>
          <a:lstStyle/>
          <a:p>
            <a:endParaRPr lang="en-US"/>
          </a:p>
        </p:txBody>
      </p:sp>
      <p:graphicFrame>
        <p:nvGraphicFramePr>
          <p:cNvPr id="85068" name="Group 76"/>
          <p:cNvGraphicFramePr>
            <a:graphicFrameLocks noGrp="1"/>
          </p:cNvGraphicFramePr>
          <p:nvPr/>
        </p:nvGraphicFramePr>
        <p:xfrm>
          <a:off x="457200" y="1066805"/>
          <a:ext cx="8382000" cy="5137206"/>
        </p:xfrm>
        <a:graphic>
          <a:graphicData uri="http://schemas.openxmlformats.org/drawingml/2006/table">
            <a:tbl>
              <a:tblPr/>
              <a:tblGrid>
                <a:gridCol w="3075963">
                  <a:extLst>
                    <a:ext uri="{9D8B030D-6E8A-4147-A177-3AD203B41FA5}">
                      <a16:colId xmlns:a16="http://schemas.microsoft.com/office/drawing/2014/main" val="20000"/>
                    </a:ext>
                  </a:extLst>
                </a:gridCol>
                <a:gridCol w="1768679">
                  <a:extLst>
                    <a:ext uri="{9D8B030D-6E8A-4147-A177-3AD203B41FA5}">
                      <a16:colId xmlns:a16="http://schemas.microsoft.com/office/drawing/2014/main" val="20001"/>
                    </a:ext>
                  </a:extLst>
                </a:gridCol>
                <a:gridCol w="1768679">
                  <a:extLst>
                    <a:ext uri="{9D8B030D-6E8A-4147-A177-3AD203B41FA5}">
                      <a16:colId xmlns:a16="http://schemas.microsoft.com/office/drawing/2014/main" val="20002"/>
                    </a:ext>
                  </a:extLst>
                </a:gridCol>
                <a:gridCol w="1768679">
                  <a:extLst>
                    <a:ext uri="{9D8B030D-6E8A-4147-A177-3AD203B41FA5}">
                      <a16:colId xmlns:a16="http://schemas.microsoft.com/office/drawing/2014/main" val="20003"/>
                    </a:ext>
                  </a:extLst>
                </a:gridCol>
              </a:tblGrid>
              <a:tr h="997246">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a:ln>
                            <a:noFill/>
                          </a:ln>
                          <a:solidFill>
                            <a:srgbClr val="FFFF00"/>
                          </a:solidFill>
                          <a:effectLst/>
                          <a:latin typeface="Myriad Pro" pitchFamily="34" charset="0"/>
                          <a:ea typeface="ＭＳ Ｐゴシック" charset="-128"/>
                          <a:cs typeface="ＭＳ Ｐゴシック" charset="-128"/>
                        </a:rPr>
                        <a:t>University or College</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1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a:ln>
                            <a:noFill/>
                          </a:ln>
                          <a:solidFill>
                            <a:srgbClr val="FFFF00"/>
                          </a:solidFill>
                          <a:effectLst/>
                          <a:latin typeface="Myriad Pro" pitchFamily="34" charset="0"/>
                          <a:ea typeface="ＭＳ Ｐゴシック" charset="-128"/>
                          <a:cs typeface="ＭＳ Ｐゴシック" charset="-128"/>
                        </a:rPr>
                        <a:t>IB Students </a:t>
                      </a:r>
                      <a:br>
                        <a:rPr kumimoji="0" lang="en-GB" sz="1600" b="1" i="0" u="none" strike="noStrike" cap="none" normalizeH="0" baseline="0">
                          <a:ln>
                            <a:noFill/>
                          </a:ln>
                          <a:solidFill>
                            <a:srgbClr val="FFFF00"/>
                          </a:solidFill>
                          <a:effectLst/>
                          <a:latin typeface="Myriad Pro" pitchFamily="34" charset="0"/>
                          <a:ea typeface="ＭＳ Ｐゴシック" charset="-128"/>
                          <a:cs typeface="ＭＳ Ｐゴシック" charset="-128"/>
                        </a:rPr>
                      </a:br>
                      <a:r>
                        <a:rPr kumimoji="0" lang="en-GB" sz="1600" b="1" i="0" u="none" strike="noStrike" cap="none" normalizeH="0" baseline="0">
                          <a:ln>
                            <a:noFill/>
                          </a:ln>
                          <a:solidFill>
                            <a:srgbClr val="FFFF00"/>
                          </a:solidFill>
                          <a:effectLst/>
                          <a:latin typeface="Myriad Pro" pitchFamily="34" charset="0"/>
                          <a:ea typeface="ＭＳ Ｐゴシック" charset="-128"/>
                          <a:cs typeface="ＭＳ Ｐゴシック" charset="-128"/>
                        </a:rPr>
                        <a:t>Acceptance Rate</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1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a:ln>
                            <a:noFill/>
                          </a:ln>
                          <a:solidFill>
                            <a:srgbClr val="FFFF00"/>
                          </a:solidFill>
                          <a:effectLst/>
                          <a:latin typeface="Myriad Pro" pitchFamily="34" charset="0"/>
                          <a:ea typeface="ＭＳ Ｐゴシック" charset="-128"/>
                          <a:cs typeface="ＭＳ Ｐゴシック" charset="-128"/>
                        </a:rPr>
                        <a:t>Total Population </a:t>
                      </a:r>
                      <a:br>
                        <a:rPr kumimoji="0" lang="en-GB" sz="1600" b="1" i="0" u="none" strike="noStrike" cap="none" normalizeH="0" baseline="0">
                          <a:ln>
                            <a:noFill/>
                          </a:ln>
                          <a:solidFill>
                            <a:srgbClr val="FFFF00"/>
                          </a:solidFill>
                          <a:effectLst/>
                          <a:latin typeface="Myriad Pro" pitchFamily="34" charset="0"/>
                          <a:ea typeface="ＭＳ Ｐゴシック" charset="-128"/>
                          <a:cs typeface="ＭＳ Ｐゴシック" charset="-128"/>
                        </a:rPr>
                      </a:br>
                      <a:r>
                        <a:rPr kumimoji="0" lang="en-GB" sz="1600" b="1" i="0" u="none" strike="noStrike" cap="none" normalizeH="0" baseline="0">
                          <a:ln>
                            <a:noFill/>
                          </a:ln>
                          <a:solidFill>
                            <a:srgbClr val="FFFF00"/>
                          </a:solidFill>
                          <a:effectLst/>
                          <a:latin typeface="Myriad Pro" pitchFamily="34" charset="0"/>
                          <a:ea typeface="ＭＳ Ｐゴシック" charset="-128"/>
                          <a:cs typeface="ＭＳ Ｐゴシック" charset="-128"/>
                        </a:rPr>
                        <a:t>Acceptance Rate</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1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600" b="1" i="0" u="none" strike="noStrike" cap="none" normalizeH="0" baseline="0">
                          <a:ln>
                            <a:noFill/>
                          </a:ln>
                          <a:solidFill>
                            <a:srgbClr val="FFFF00"/>
                          </a:solidFill>
                          <a:effectLst/>
                          <a:latin typeface="Myriad Pro" pitchFamily="34" charset="0"/>
                          <a:ea typeface="ＭＳ Ｐゴシック" charset="-128"/>
                          <a:cs typeface="ＭＳ Ｐゴシック" charset="-128"/>
                        </a:rPr>
                        <a:t>IB </a:t>
                      </a:r>
                      <a:r>
                        <a:rPr kumimoji="0" lang="fr-FR" sz="1600" b="1" i="0" u="none" strike="noStrike" cap="none" normalizeH="0" baseline="0" err="1">
                          <a:ln>
                            <a:noFill/>
                          </a:ln>
                          <a:solidFill>
                            <a:srgbClr val="FFFF00"/>
                          </a:solidFill>
                          <a:effectLst/>
                          <a:latin typeface="Myriad Pro" pitchFamily="34" charset="0"/>
                          <a:ea typeface="ＭＳ Ｐゴシック" charset="-128"/>
                          <a:cs typeface="ＭＳ Ｐゴシック" charset="-128"/>
                        </a:rPr>
                        <a:t>Students</a:t>
                      </a:r>
                      <a:r>
                        <a:rPr kumimoji="0" lang="fr-FR" sz="1600" b="1" i="0" u="none" strike="noStrike" cap="none" normalizeH="0" baseline="0">
                          <a:ln>
                            <a:noFill/>
                          </a:ln>
                          <a:solidFill>
                            <a:srgbClr val="FFFF00"/>
                          </a:solidFill>
                          <a:effectLst/>
                          <a:latin typeface="Myriad Pro" pitchFamily="34" charset="0"/>
                          <a:ea typeface="ＭＳ Ｐゴシック" charset="-128"/>
                          <a:cs typeface="ＭＳ Ｐゴシック" charset="-128"/>
                        </a:rPr>
                        <a:t> vs </a:t>
                      </a:r>
                      <a:br>
                        <a:rPr kumimoji="0" lang="fr-FR" sz="1600" b="1" i="0" u="none" strike="noStrike" cap="none" normalizeH="0" baseline="0">
                          <a:ln>
                            <a:noFill/>
                          </a:ln>
                          <a:solidFill>
                            <a:srgbClr val="FFFF00"/>
                          </a:solidFill>
                          <a:effectLst/>
                          <a:latin typeface="Myriad Pro" pitchFamily="34" charset="0"/>
                          <a:ea typeface="ＭＳ Ｐゴシック" charset="-128"/>
                          <a:cs typeface="ＭＳ Ｐゴシック" charset="-128"/>
                        </a:rPr>
                      </a:br>
                      <a:r>
                        <a:rPr kumimoji="0" lang="fr-FR" sz="1600" b="1" i="0" u="none" strike="noStrike" cap="none" normalizeH="0" baseline="0">
                          <a:ln>
                            <a:noFill/>
                          </a:ln>
                          <a:solidFill>
                            <a:srgbClr val="FFFF00"/>
                          </a:solidFill>
                          <a:effectLst/>
                          <a:latin typeface="Myriad Pro" pitchFamily="34" charset="0"/>
                          <a:ea typeface="ＭＳ Ｐゴシック" charset="-128"/>
                          <a:cs typeface="ＭＳ Ｐゴシック" charset="-128"/>
                        </a:rPr>
                        <a:t>Total Population</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10000"/>
                      </a:schemeClr>
                    </a:solidFill>
                  </a:tcPr>
                </a:tc>
                <a:extLst>
                  <a:ext uri="{0D108BD9-81ED-4DB2-BD59-A6C34878D82A}">
                    <a16:rowId xmlns:a16="http://schemas.microsoft.com/office/drawing/2014/main" val="10000"/>
                  </a:ext>
                </a:extLst>
              </a:tr>
              <a:tr h="38033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chemeClr val="tx1"/>
                          </a:solidFill>
                          <a:effectLst/>
                          <a:latin typeface="Arial" pitchFamily="34" charset="0"/>
                          <a:ea typeface="ＭＳ Ｐゴシック" charset="-128"/>
                          <a:cs typeface="Arial" pitchFamily="34" charset="0"/>
                        </a:rPr>
                        <a:t>University of Florida</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9F3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chemeClr val="tx1"/>
                          </a:solidFill>
                          <a:effectLst/>
                          <a:latin typeface="Arial" pitchFamily="34" charset="0"/>
                          <a:ea typeface="ＭＳ Ｐゴシック" charset="-128"/>
                          <a:cs typeface="Arial" pitchFamily="34" charset="0"/>
                        </a:rPr>
                        <a:t>82%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9F3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chemeClr val="tx1"/>
                          </a:solidFill>
                          <a:effectLst/>
                          <a:latin typeface="Arial" pitchFamily="34" charset="0"/>
                          <a:ea typeface="ＭＳ Ｐゴシック" charset="-128"/>
                          <a:cs typeface="Arial" pitchFamily="34" charset="0"/>
                        </a:rPr>
                        <a:t>42%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9F3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800" b="1" i="0" u="none" strike="noStrike" cap="none" normalizeH="0" baseline="0">
                          <a:ln>
                            <a:noFill/>
                          </a:ln>
                          <a:solidFill>
                            <a:schemeClr val="tx1"/>
                          </a:solidFill>
                          <a:effectLst/>
                          <a:latin typeface="Arial" pitchFamily="34" charset="0"/>
                          <a:ea typeface="ＭＳ Ｐゴシック" charset="-128"/>
                          <a:cs typeface="Arial" pitchFamily="34" charset="0"/>
                        </a:rPr>
                        <a:t>+40%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7E14"/>
                    </a:solidFill>
                  </a:tcPr>
                </a:tc>
                <a:extLst>
                  <a:ext uri="{0D108BD9-81ED-4DB2-BD59-A6C34878D82A}">
                    <a16:rowId xmlns:a16="http://schemas.microsoft.com/office/drawing/2014/main" val="10001"/>
                  </a:ext>
                </a:extLst>
              </a:tr>
              <a:tr h="38033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chemeClr val="tx1"/>
                          </a:solidFill>
                          <a:effectLst/>
                          <a:latin typeface="Arial" pitchFamily="34" charset="0"/>
                          <a:ea typeface="ＭＳ Ｐゴシック" charset="-128"/>
                          <a:cs typeface="Arial" pitchFamily="34" charset="0"/>
                        </a:rPr>
                        <a:t>Georgia Institute of Technology</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9F3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chemeClr val="tx1"/>
                          </a:solidFill>
                          <a:effectLst/>
                          <a:latin typeface="Arial" pitchFamily="34" charset="0"/>
                          <a:ea typeface="ＭＳ Ｐゴシック" charset="-128"/>
                          <a:cs typeface="Arial" pitchFamily="34" charset="0"/>
                        </a:rPr>
                        <a:t>81%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9F3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chemeClr val="tx1"/>
                          </a:solidFill>
                          <a:effectLst/>
                          <a:latin typeface="Arial" pitchFamily="34" charset="0"/>
                          <a:ea typeface="ＭＳ Ｐゴシック" charset="-128"/>
                          <a:cs typeface="Arial" pitchFamily="34" charset="0"/>
                        </a:rPr>
                        <a:t>59%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9F3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800" b="1" i="0" u="none" strike="noStrike" cap="none" normalizeH="0" baseline="0">
                          <a:ln>
                            <a:noFill/>
                          </a:ln>
                          <a:solidFill>
                            <a:schemeClr val="tx1"/>
                          </a:solidFill>
                          <a:effectLst/>
                          <a:latin typeface="Arial" pitchFamily="34" charset="0"/>
                          <a:ea typeface="ＭＳ Ｐゴシック" charset="-128"/>
                          <a:cs typeface="Arial" pitchFamily="34" charset="0"/>
                        </a:rPr>
                        <a:t>+22%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7E14"/>
                    </a:solidFill>
                  </a:tcPr>
                </a:tc>
                <a:extLst>
                  <a:ext uri="{0D108BD9-81ED-4DB2-BD59-A6C34878D82A}">
                    <a16:rowId xmlns:a16="http://schemas.microsoft.com/office/drawing/2014/main" val="10002"/>
                  </a:ext>
                </a:extLst>
              </a:tr>
              <a:tr h="38033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chemeClr val="tx1"/>
                          </a:solidFill>
                          <a:effectLst/>
                          <a:latin typeface="Arial" pitchFamily="34" charset="0"/>
                          <a:ea typeface="ＭＳ Ｐゴシック" charset="-128"/>
                          <a:cs typeface="Arial" pitchFamily="34" charset="0"/>
                        </a:rPr>
                        <a:t>Brown University</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9F3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chemeClr val="tx1"/>
                          </a:solidFill>
                          <a:effectLst/>
                          <a:latin typeface="Arial" pitchFamily="34" charset="0"/>
                          <a:ea typeface="ＭＳ Ｐゴシック" charset="-128"/>
                          <a:cs typeface="Arial" pitchFamily="34" charset="0"/>
                        </a:rPr>
                        <a:t>18%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9F3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chemeClr val="tx1"/>
                          </a:solidFill>
                          <a:effectLst/>
                          <a:latin typeface="Arial" pitchFamily="34" charset="0"/>
                          <a:ea typeface="ＭＳ Ｐゴシック" charset="-128"/>
                          <a:cs typeface="Arial" pitchFamily="34" charset="0"/>
                        </a:rPr>
                        <a:t>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9F3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800" b="1" i="0" u="none" strike="noStrike" cap="none" normalizeH="0" baseline="0">
                          <a:ln>
                            <a:noFill/>
                          </a:ln>
                          <a:solidFill>
                            <a:schemeClr val="tx1"/>
                          </a:solidFill>
                          <a:effectLst/>
                          <a:latin typeface="Arial" pitchFamily="34" charset="0"/>
                          <a:ea typeface="ＭＳ Ｐゴシック" charset="-128"/>
                          <a:cs typeface="Arial" pitchFamily="34" charset="0"/>
                        </a:rPr>
                        <a:t>+9%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7E14"/>
                    </a:solidFill>
                  </a:tcPr>
                </a:tc>
                <a:extLst>
                  <a:ext uri="{0D108BD9-81ED-4DB2-BD59-A6C34878D82A}">
                    <a16:rowId xmlns:a16="http://schemas.microsoft.com/office/drawing/2014/main" val="10003"/>
                  </a:ext>
                </a:extLst>
              </a:tr>
              <a:tr h="38033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chemeClr val="tx1"/>
                          </a:solidFill>
                          <a:effectLst/>
                          <a:latin typeface="Arial" pitchFamily="34" charset="0"/>
                          <a:ea typeface="ＭＳ Ｐゴシック" charset="-128"/>
                          <a:cs typeface="Arial" pitchFamily="34" charset="0"/>
                        </a:rPr>
                        <a:t>Stanford University</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9F3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chemeClr val="tx1"/>
                          </a:solidFill>
                          <a:effectLst/>
                          <a:latin typeface="Arial" pitchFamily="34" charset="0"/>
                          <a:ea typeface="ＭＳ Ｐゴシック" charset="-128"/>
                          <a:cs typeface="Arial" pitchFamily="34" charset="0"/>
                        </a:rPr>
                        <a:t>15%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9F3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chemeClr val="tx1"/>
                          </a:solidFill>
                          <a:effectLst/>
                          <a:latin typeface="Arial" pitchFamily="34" charset="0"/>
                          <a:ea typeface="ＭＳ Ｐゴシック" charset="-128"/>
                          <a:cs typeface="Arial" pitchFamily="34" charset="0"/>
                        </a:rPr>
                        <a:t>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9F3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800" b="1" i="0" u="none" strike="noStrike" cap="none" normalizeH="0" baseline="0">
                          <a:ln>
                            <a:noFill/>
                          </a:ln>
                          <a:solidFill>
                            <a:schemeClr val="tx1"/>
                          </a:solidFill>
                          <a:effectLst/>
                          <a:latin typeface="Arial" pitchFamily="34" charset="0"/>
                          <a:ea typeface="ＭＳ Ｐゴシック" charset="-128"/>
                          <a:cs typeface="Arial" pitchFamily="34" charset="0"/>
                        </a:rPr>
                        <a:t>+8%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7E14"/>
                    </a:solidFill>
                  </a:tcPr>
                </a:tc>
                <a:extLst>
                  <a:ext uri="{0D108BD9-81ED-4DB2-BD59-A6C34878D82A}">
                    <a16:rowId xmlns:a16="http://schemas.microsoft.com/office/drawing/2014/main" val="10004"/>
                  </a:ext>
                </a:extLst>
              </a:tr>
              <a:tr h="38033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chemeClr val="tx1"/>
                          </a:solidFill>
                          <a:effectLst/>
                          <a:latin typeface="Arial" pitchFamily="34" charset="0"/>
                          <a:ea typeface="ＭＳ Ｐゴシック" charset="-128"/>
                          <a:cs typeface="Arial" pitchFamily="34" charset="0"/>
                        </a:rPr>
                        <a:t>Columbia University</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9F3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chemeClr val="tx1"/>
                          </a:solidFill>
                          <a:effectLst/>
                          <a:latin typeface="Arial" pitchFamily="34" charset="0"/>
                          <a:ea typeface="ＭＳ Ｐゴシック" charset="-128"/>
                          <a:cs typeface="Arial" pitchFamily="34" charset="0"/>
                        </a:rPr>
                        <a:t>13%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9F3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chemeClr val="tx1"/>
                          </a:solidFill>
                          <a:effectLst/>
                          <a:latin typeface="Arial" pitchFamily="34" charset="0"/>
                          <a:ea typeface="ＭＳ Ｐゴシック" charset="-128"/>
                          <a:cs typeface="Arial" pitchFamily="34" charset="0"/>
                        </a:rPr>
                        <a:t>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9F3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800" b="1" i="0" u="none" strike="noStrike" cap="none" normalizeH="0" baseline="0">
                          <a:ln>
                            <a:noFill/>
                          </a:ln>
                          <a:solidFill>
                            <a:schemeClr val="tx1"/>
                          </a:solidFill>
                          <a:effectLst/>
                          <a:latin typeface="Arial" pitchFamily="34" charset="0"/>
                          <a:ea typeface="ＭＳ Ｐゴシック" charset="-128"/>
                          <a:cs typeface="Arial" pitchFamily="34" charset="0"/>
                        </a:rPr>
                        <a:t>+4%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7E14"/>
                    </a:solidFill>
                  </a:tcPr>
                </a:tc>
                <a:extLst>
                  <a:ext uri="{0D108BD9-81ED-4DB2-BD59-A6C34878D82A}">
                    <a16:rowId xmlns:a16="http://schemas.microsoft.com/office/drawing/2014/main" val="10005"/>
                  </a:ext>
                </a:extLst>
              </a:tr>
              <a:tr h="38033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chemeClr val="tx1"/>
                          </a:solidFill>
                          <a:effectLst/>
                          <a:latin typeface="Arial" pitchFamily="34" charset="0"/>
                          <a:ea typeface="ＭＳ Ｐゴシック" charset="-128"/>
                          <a:cs typeface="Arial" pitchFamily="34" charset="0"/>
                        </a:rPr>
                        <a:t>University of California - Berkeley</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9F3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chemeClr val="tx1"/>
                          </a:solidFill>
                          <a:effectLst/>
                          <a:latin typeface="Arial" pitchFamily="34" charset="0"/>
                          <a:ea typeface="ＭＳ Ｐゴシック" charset="-128"/>
                          <a:cs typeface="Arial" pitchFamily="34" charset="0"/>
                        </a:rPr>
                        <a:t>58%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9F3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chemeClr val="tx1"/>
                          </a:solidFill>
                          <a:effectLst/>
                          <a:latin typeface="Arial" pitchFamily="34" charset="0"/>
                          <a:ea typeface="ＭＳ Ｐゴシック" charset="-128"/>
                          <a:cs typeface="Arial" pitchFamily="34" charset="0"/>
                        </a:rPr>
                        <a:t>26%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9F3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800" b="1" i="0" u="none" strike="noStrike" cap="none" normalizeH="0" baseline="0">
                          <a:ln>
                            <a:noFill/>
                          </a:ln>
                          <a:solidFill>
                            <a:schemeClr val="tx1"/>
                          </a:solidFill>
                          <a:effectLst/>
                          <a:latin typeface="Arial" pitchFamily="34" charset="0"/>
                          <a:ea typeface="ＭＳ Ｐゴシック" charset="-128"/>
                          <a:cs typeface="Arial" pitchFamily="34" charset="0"/>
                        </a:rPr>
                        <a:t>+32%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7E14"/>
                    </a:solidFill>
                  </a:tcPr>
                </a:tc>
                <a:extLst>
                  <a:ext uri="{0D108BD9-81ED-4DB2-BD59-A6C34878D82A}">
                    <a16:rowId xmlns:a16="http://schemas.microsoft.com/office/drawing/2014/main" val="10006"/>
                  </a:ext>
                </a:extLst>
              </a:tr>
              <a:tr h="38033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chemeClr val="tx1"/>
                          </a:solidFill>
                          <a:effectLst/>
                          <a:latin typeface="Arial" pitchFamily="34" charset="0"/>
                          <a:ea typeface="ＭＳ Ｐゴシック" charset="-128"/>
                          <a:cs typeface="Arial" pitchFamily="34" charset="0"/>
                        </a:rPr>
                        <a:t>Harvard University</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9F3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chemeClr val="tx1"/>
                          </a:solidFill>
                          <a:effectLst/>
                          <a:latin typeface="Arial" pitchFamily="34" charset="0"/>
                          <a:ea typeface="ＭＳ Ｐゴシック" charset="-128"/>
                          <a:cs typeface="Arial" pitchFamily="34" charset="0"/>
                        </a:rPr>
                        <a:t>10%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9F3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chemeClr val="tx1"/>
                          </a:solidFill>
                          <a:effectLst/>
                          <a:latin typeface="Arial" pitchFamily="34" charset="0"/>
                          <a:ea typeface="ＭＳ Ｐゴシック" charset="-128"/>
                          <a:cs typeface="Arial" pitchFamily="34" charset="0"/>
                        </a:rPr>
                        <a:t>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9F3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800" b="1" i="0" u="none" strike="noStrike" cap="none" normalizeH="0" baseline="0">
                          <a:ln>
                            <a:noFill/>
                          </a:ln>
                          <a:solidFill>
                            <a:schemeClr val="tx1"/>
                          </a:solidFill>
                          <a:effectLst/>
                          <a:latin typeface="Arial" pitchFamily="34" charset="0"/>
                          <a:ea typeface="ＭＳ Ｐゴシック" charset="-128"/>
                          <a:cs typeface="Arial" pitchFamily="34" charset="0"/>
                        </a:rPr>
                        <a:t>+3%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7E14"/>
                    </a:solidFill>
                  </a:tcPr>
                </a:tc>
                <a:extLst>
                  <a:ext uri="{0D108BD9-81ED-4DB2-BD59-A6C34878D82A}">
                    <a16:rowId xmlns:a16="http://schemas.microsoft.com/office/drawing/2014/main" val="10007"/>
                  </a:ext>
                </a:extLst>
              </a:tr>
              <a:tr h="38033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chemeClr val="tx1"/>
                          </a:solidFill>
                          <a:effectLst/>
                          <a:latin typeface="Arial" pitchFamily="34" charset="0"/>
                          <a:ea typeface="ＭＳ Ｐゴシック" charset="-128"/>
                          <a:cs typeface="Arial" pitchFamily="34" charset="0"/>
                        </a:rPr>
                        <a:t>Davidson</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9F3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chemeClr val="tx1"/>
                          </a:solidFill>
                          <a:effectLst/>
                          <a:latin typeface="Arial" pitchFamily="34" charset="0"/>
                          <a:ea typeface="ＭＳ Ｐゴシック" charset="-128"/>
                          <a:cs typeface="Arial" pitchFamily="34" charset="0"/>
                        </a:rPr>
                        <a:t>64%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9F3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chemeClr val="tx1"/>
                          </a:solidFill>
                          <a:effectLst/>
                          <a:latin typeface="Arial" pitchFamily="34" charset="0"/>
                          <a:ea typeface="ＭＳ Ｐゴシック" charset="-128"/>
                          <a:cs typeface="Arial" pitchFamily="34" charset="0"/>
                        </a:rPr>
                        <a:t>34%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9F3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800" b="1" i="0" u="none" strike="noStrike" cap="none" normalizeH="0" baseline="0">
                          <a:ln>
                            <a:noFill/>
                          </a:ln>
                          <a:solidFill>
                            <a:schemeClr val="tx1"/>
                          </a:solidFill>
                          <a:effectLst/>
                          <a:latin typeface="Arial" pitchFamily="34" charset="0"/>
                          <a:ea typeface="ＭＳ Ｐゴシック" charset="-128"/>
                          <a:cs typeface="Arial" pitchFamily="34" charset="0"/>
                        </a:rPr>
                        <a:t>+30%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7E14"/>
                    </a:solidFill>
                  </a:tcPr>
                </a:tc>
                <a:extLst>
                  <a:ext uri="{0D108BD9-81ED-4DB2-BD59-A6C34878D82A}">
                    <a16:rowId xmlns:a16="http://schemas.microsoft.com/office/drawing/2014/main" val="10008"/>
                  </a:ext>
                </a:extLst>
              </a:tr>
              <a:tr h="38033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chemeClr val="tx1"/>
                          </a:solidFill>
                          <a:effectLst/>
                          <a:latin typeface="Arial" pitchFamily="34" charset="0"/>
                          <a:ea typeface="ＭＳ Ｐゴシック" charset="-128"/>
                          <a:cs typeface="Arial" pitchFamily="34" charset="0"/>
                        </a:rPr>
                        <a:t>Emory University</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9F3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chemeClr val="tx1"/>
                          </a:solidFill>
                          <a:effectLst/>
                          <a:latin typeface="Arial" pitchFamily="34" charset="0"/>
                          <a:ea typeface="ＭＳ Ｐゴシック" charset="-128"/>
                          <a:cs typeface="Arial" pitchFamily="34" charset="0"/>
                        </a:rPr>
                        <a:t>78%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9F3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chemeClr val="tx1"/>
                          </a:solidFill>
                          <a:effectLst/>
                          <a:latin typeface="Arial" pitchFamily="34" charset="0"/>
                          <a:ea typeface="ＭＳ Ｐゴシック" charset="-128"/>
                          <a:cs typeface="Arial" pitchFamily="34" charset="0"/>
                        </a:rPr>
                        <a:t>42%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9F3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800" b="1" i="0" u="none" strike="noStrike" cap="none" normalizeH="0" baseline="0">
                          <a:ln>
                            <a:noFill/>
                          </a:ln>
                          <a:solidFill>
                            <a:schemeClr val="tx1"/>
                          </a:solidFill>
                          <a:effectLst/>
                          <a:latin typeface="Arial" pitchFamily="34" charset="0"/>
                          <a:ea typeface="ＭＳ Ｐゴシック" charset="-128"/>
                          <a:cs typeface="Arial" pitchFamily="34" charset="0"/>
                        </a:rPr>
                        <a:t>+36%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7E14"/>
                    </a:solidFill>
                  </a:tcPr>
                </a:tc>
                <a:extLst>
                  <a:ext uri="{0D108BD9-81ED-4DB2-BD59-A6C34878D82A}">
                    <a16:rowId xmlns:a16="http://schemas.microsoft.com/office/drawing/2014/main" val="10009"/>
                  </a:ext>
                </a:extLst>
              </a:tr>
              <a:tr h="38033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chemeClr val="tx1"/>
                          </a:solidFill>
                          <a:effectLst/>
                          <a:latin typeface="Arial" pitchFamily="34" charset="0"/>
                          <a:ea typeface="ＭＳ Ｐゴシック" charset="-128"/>
                          <a:cs typeface="Arial" pitchFamily="34" charset="0"/>
                        </a:rPr>
                        <a:t>University of Miami</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9F3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chemeClr val="tx1"/>
                          </a:solidFill>
                          <a:effectLst/>
                          <a:latin typeface="Arial" pitchFamily="34" charset="0"/>
                          <a:ea typeface="ＭＳ Ｐゴシック" charset="-128"/>
                          <a:cs typeface="Arial" pitchFamily="34" charset="0"/>
                        </a:rPr>
                        <a:t>72%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9F3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chemeClr val="tx1"/>
                          </a:solidFill>
                          <a:effectLst/>
                          <a:latin typeface="Arial" pitchFamily="34" charset="0"/>
                          <a:ea typeface="ＭＳ Ｐゴシック" charset="-128"/>
                          <a:cs typeface="Arial" pitchFamily="34" charset="0"/>
                        </a:rPr>
                        <a:t>30%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9F3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800" b="1" i="0" u="none" strike="noStrike" cap="none" normalizeH="0" baseline="0">
                          <a:ln>
                            <a:noFill/>
                          </a:ln>
                          <a:solidFill>
                            <a:schemeClr val="tx1"/>
                          </a:solidFill>
                          <a:effectLst/>
                          <a:latin typeface="Arial" pitchFamily="34" charset="0"/>
                          <a:ea typeface="ＭＳ Ｐゴシック" charset="-128"/>
                          <a:cs typeface="Arial" pitchFamily="34" charset="0"/>
                        </a:rPr>
                        <a:t>+42%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7E14"/>
                    </a:solidFill>
                  </a:tcPr>
                </a:tc>
                <a:extLst>
                  <a:ext uri="{0D108BD9-81ED-4DB2-BD59-A6C34878D82A}">
                    <a16:rowId xmlns:a16="http://schemas.microsoft.com/office/drawing/2014/main" val="10010"/>
                  </a:ext>
                </a:extLst>
              </a:tr>
            </a:tbl>
          </a:graphicData>
        </a:graphic>
      </p:graphicFrame>
      <p:sp>
        <p:nvSpPr>
          <p:cNvPr id="85069" name="Rectangle 77"/>
          <p:cNvSpPr>
            <a:spLocks noChangeArrowheads="1"/>
          </p:cNvSpPr>
          <p:nvPr/>
        </p:nvSpPr>
        <p:spPr bwMode="auto">
          <a:xfrm>
            <a:off x="457200" y="6211669"/>
            <a:ext cx="8305800" cy="646331"/>
          </a:xfrm>
          <a:prstGeom prst="rect">
            <a:avLst/>
          </a:prstGeom>
          <a:noFill/>
          <a:ln w="9525">
            <a:noFill/>
            <a:miter lim="800000"/>
            <a:headEnd/>
            <a:tailEnd/>
          </a:ln>
        </p:spPr>
        <p:txBody>
          <a:bodyPr wrap="square">
            <a:prstTxWarp prst="textNoShape">
              <a:avLst/>
            </a:prstTxWarp>
            <a:spAutoFit/>
          </a:bodyPr>
          <a:lstStyle/>
          <a:p>
            <a:r>
              <a:rPr lang="en-US" sz="1400" b="1">
                <a:solidFill>
                  <a:schemeClr val="accent5">
                    <a:lumMod val="10000"/>
                  </a:schemeClr>
                </a:solidFill>
                <a:latin typeface="Book Antiqua" pitchFamily="18" charset="0"/>
              </a:rPr>
              <a:t>Source: IBDP Graduate Destinations Survey 2011/12 conducted by </a:t>
            </a:r>
            <a:r>
              <a:rPr lang="en-US" sz="1400" b="1" err="1">
                <a:solidFill>
                  <a:schemeClr val="accent5">
                    <a:lumMod val="10000"/>
                  </a:schemeClr>
                </a:solidFill>
                <a:latin typeface="Book Antiqua" pitchFamily="18" charset="0"/>
              </a:rPr>
              <a:t>i</a:t>
            </a:r>
            <a:r>
              <a:rPr lang="en-US" sz="1400" b="1">
                <a:solidFill>
                  <a:schemeClr val="accent5">
                    <a:lumMod val="10000"/>
                  </a:schemeClr>
                </a:solidFill>
                <a:latin typeface="Book Antiqua" pitchFamily="18" charset="0"/>
              </a:rPr>
              <a:t>-graduate International Insight</a:t>
            </a:r>
          </a:p>
          <a:p>
            <a:r>
              <a:rPr lang="en-GB" sz="1100" b="1">
                <a:solidFill>
                  <a:schemeClr val="accent5">
                    <a:lumMod val="10000"/>
                  </a:schemeClr>
                </a:solidFill>
                <a:latin typeface="Book Antiqua" pitchFamily="18" charset="0"/>
              </a:rPr>
              <a:t>Strictly copyright © IGI Services 2011</a:t>
            </a:r>
            <a:endParaRPr lang="en-US" sz="1800" b="1">
              <a:solidFill>
                <a:schemeClr val="accent5">
                  <a:lumMod val="10000"/>
                </a:schemeClr>
              </a:solidFill>
              <a:latin typeface="Book Antiqua" pitchFamily="18" charset="0"/>
            </a:endParaRPr>
          </a:p>
          <a:p>
            <a:endParaRPr lang="en-US" sz="1100">
              <a:solidFill>
                <a:srgbClr val="1AB7EA"/>
              </a:solidFill>
              <a:latin typeface="Arial Black" charset="0"/>
            </a:endParaRPr>
          </a:p>
        </p:txBody>
      </p:sp>
      <p:sp>
        <p:nvSpPr>
          <p:cNvPr id="9" name="Date Placeholder 5"/>
          <p:cNvSpPr txBox="1">
            <a:spLocks noGrp="1"/>
          </p:cNvSpPr>
          <p:nvPr/>
        </p:nvSpPr>
        <p:spPr bwMode="auto">
          <a:xfrm>
            <a:off x="7014713" y="6382434"/>
            <a:ext cx="1828800" cy="304800"/>
          </a:xfrm>
          <a:prstGeom prst="rect">
            <a:avLst/>
          </a:prstGeom>
          <a:noFill/>
          <a:ln w="9525">
            <a:noFill/>
            <a:miter lim="800000"/>
            <a:headEnd/>
            <a:tailEnd/>
          </a:ln>
        </p:spPr>
        <p:txBody>
          <a:bodyPr>
            <a:prstTxWarp prst="textNoShape">
              <a:avLst/>
            </a:prstTxWarp>
          </a:bodyPr>
          <a:lstStyle/>
          <a:p>
            <a:pPr eaLnBrk="0" hangingPunct="0"/>
            <a:r>
              <a:rPr lang="en-GB" sz="1600" i="1">
                <a:solidFill>
                  <a:srgbClr val="C00000"/>
                </a:solidFill>
                <a:latin typeface="Myriad Pro" pitchFamily="34" charset="0"/>
              </a:rPr>
              <a:t>January 1, 2012</a:t>
            </a:r>
          </a:p>
        </p:txBody>
      </p:sp>
      <p:pic>
        <p:nvPicPr>
          <p:cNvPr id="10" name="Picture 1" descr="F:\2012 PROJECTS\IB Program at South Forsyth\IB Logos\WorldSchool2Colour.png"/>
          <p:cNvPicPr>
            <a:picLocks noChangeAspect="1" noChangeArrowheads="1"/>
          </p:cNvPicPr>
          <p:nvPr/>
        </p:nvPicPr>
        <p:blipFill>
          <a:blip r:embed="rId3" cstate="print"/>
          <a:stretch>
            <a:fillRect/>
          </a:stretch>
        </p:blipFill>
        <p:spPr bwMode="auto">
          <a:xfrm>
            <a:off x="3733800" y="0"/>
            <a:ext cx="1447800" cy="1447800"/>
          </a:xfrm>
          <a:prstGeom prst="rect">
            <a:avLst/>
          </a:prstGeom>
          <a:noFill/>
          <a:ln w="0" cmpd="sng">
            <a:noFill/>
          </a:ln>
          <a:effectLst/>
        </p:spPr>
      </p:pic>
    </p:spTree>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7" name="Rectangle 3"/>
          <p:cNvSpPr>
            <a:spLocks noChangeArrowheads="1"/>
          </p:cNvSpPr>
          <p:nvPr/>
        </p:nvSpPr>
        <p:spPr bwMode="auto">
          <a:xfrm>
            <a:off x="4482612" y="2820989"/>
            <a:ext cx="184731" cy="400110"/>
          </a:xfrm>
          <a:prstGeom prst="rect">
            <a:avLst/>
          </a:prstGeom>
          <a:noFill/>
          <a:ln w="9525">
            <a:noFill/>
            <a:miter lim="800000"/>
            <a:headEnd/>
            <a:tailEnd/>
          </a:ln>
        </p:spPr>
        <p:txBody>
          <a:bodyPr wrap="none">
            <a:prstTxWarp prst="textNoShape">
              <a:avLst/>
            </a:prstTxWarp>
            <a:spAutoFit/>
          </a:bodyPr>
          <a:lstStyle/>
          <a:p>
            <a:endParaRPr lang="en-US"/>
          </a:p>
        </p:txBody>
      </p:sp>
      <p:sp>
        <p:nvSpPr>
          <p:cNvPr id="1028" name="Rectangle 4"/>
          <p:cNvSpPr>
            <a:spLocks noChangeArrowheads="1"/>
          </p:cNvSpPr>
          <p:nvPr/>
        </p:nvSpPr>
        <p:spPr bwMode="auto">
          <a:xfrm>
            <a:off x="4229100" y="2527300"/>
            <a:ext cx="184731" cy="400110"/>
          </a:xfrm>
          <a:prstGeom prst="rect">
            <a:avLst/>
          </a:prstGeom>
          <a:noFill/>
          <a:ln w="9525">
            <a:noFill/>
            <a:miter lim="800000"/>
            <a:headEnd/>
            <a:tailEnd/>
          </a:ln>
        </p:spPr>
        <p:txBody>
          <a:bodyPr wrap="none">
            <a:prstTxWarp prst="textNoShape">
              <a:avLst/>
            </a:prstTxWarp>
            <a:spAutoFit/>
          </a:bodyPr>
          <a:lstStyle/>
          <a:p>
            <a:endParaRPr lang="en-US"/>
          </a:p>
        </p:txBody>
      </p:sp>
      <p:sp>
        <p:nvSpPr>
          <p:cNvPr id="1029" name="Rectangle 5"/>
          <p:cNvSpPr>
            <a:spLocks noChangeArrowheads="1"/>
          </p:cNvSpPr>
          <p:nvPr/>
        </p:nvSpPr>
        <p:spPr bwMode="auto">
          <a:xfrm>
            <a:off x="3985846" y="1651000"/>
            <a:ext cx="184731" cy="400110"/>
          </a:xfrm>
          <a:prstGeom prst="rect">
            <a:avLst/>
          </a:prstGeom>
          <a:noFill/>
          <a:ln w="9525">
            <a:noFill/>
            <a:miter lim="800000"/>
            <a:headEnd/>
            <a:tailEnd/>
          </a:ln>
        </p:spPr>
        <p:txBody>
          <a:bodyPr wrap="none">
            <a:prstTxWarp prst="textNoShape">
              <a:avLst/>
            </a:prstTxWarp>
            <a:spAutoFit/>
          </a:bodyPr>
          <a:lstStyle/>
          <a:p>
            <a:endParaRPr lang="en-US"/>
          </a:p>
        </p:txBody>
      </p:sp>
      <p:graphicFrame>
        <p:nvGraphicFramePr>
          <p:cNvPr id="7" name="Content Placeholder 6"/>
          <p:cNvGraphicFramePr>
            <a:graphicFrameLocks noGrp="1"/>
          </p:cNvGraphicFramePr>
          <p:nvPr>
            <p:ph idx="4294967295"/>
          </p:nvPr>
        </p:nvGraphicFramePr>
        <p:xfrm>
          <a:off x="457200" y="1143000"/>
          <a:ext cx="8305800" cy="4760234"/>
        </p:xfrm>
        <a:graphic>
          <a:graphicData uri="http://schemas.openxmlformats.org/drawingml/2006/table">
            <a:tbl>
              <a:tblPr/>
              <a:tblGrid>
                <a:gridCol w="2971800">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tblGrid>
              <a:tr h="89169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a:ln>
                            <a:noFill/>
                          </a:ln>
                          <a:solidFill>
                            <a:srgbClr val="FFFF00"/>
                          </a:solidFill>
                          <a:effectLst/>
                          <a:latin typeface="Myriad Pro" pitchFamily="34" charset="0"/>
                          <a:ea typeface="ＭＳ Ｐゴシック" charset="-128"/>
                          <a:cs typeface="ＭＳ Ｐゴシック" charset="-128"/>
                        </a:rPr>
                        <a:t>University or College</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1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a:ln>
                            <a:noFill/>
                          </a:ln>
                          <a:solidFill>
                            <a:srgbClr val="FFFF00"/>
                          </a:solidFill>
                          <a:effectLst/>
                          <a:latin typeface="Myriad Pro" pitchFamily="34" charset="0"/>
                          <a:ea typeface="ＭＳ Ｐゴシック" charset="-128"/>
                          <a:cs typeface="ＭＳ Ｐゴシック" charset="-128"/>
                        </a:rPr>
                        <a:t>IB Students </a:t>
                      </a:r>
                      <a:br>
                        <a:rPr kumimoji="0" lang="en-GB" sz="1600" b="1" i="0" u="none" strike="noStrike" cap="none" normalizeH="0" baseline="0">
                          <a:ln>
                            <a:noFill/>
                          </a:ln>
                          <a:solidFill>
                            <a:srgbClr val="FFFF00"/>
                          </a:solidFill>
                          <a:effectLst/>
                          <a:latin typeface="Myriad Pro" pitchFamily="34" charset="0"/>
                          <a:ea typeface="ＭＳ Ｐゴシック" charset="-128"/>
                          <a:cs typeface="ＭＳ Ｐゴシック" charset="-128"/>
                        </a:rPr>
                      </a:br>
                      <a:r>
                        <a:rPr kumimoji="0" lang="en-GB" sz="1600" b="1" i="0" u="none" strike="noStrike" cap="none" normalizeH="0" baseline="0">
                          <a:ln>
                            <a:noFill/>
                          </a:ln>
                          <a:solidFill>
                            <a:srgbClr val="FFFF00"/>
                          </a:solidFill>
                          <a:effectLst/>
                          <a:latin typeface="Myriad Pro" pitchFamily="34" charset="0"/>
                          <a:ea typeface="ＭＳ Ｐゴシック" charset="-128"/>
                          <a:cs typeface="ＭＳ Ｐゴシック" charset="-128"/>
                        </a:rPr>
                        <a:t>Acceptance Rate</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1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a:ln>
                            <a:noFill/>
                          </a:ln>
                          <a:solidFill>
                            <a:srgbClr val="FFFF00"/>
                          </a:solidFill>
                          <a:effectLst/>
                          <a:latin typeface="Myriad Pro" pitchFamily="34" charset="0"/>
                          <a:ea typeface="ＭＳ Ｐゴシック" charset="-128"/>
                          <a:cs typeface="ＭＳ Ｐゴシック" charset="-128"/>
                        </a:rPr>
                        <a:t>Total Population </a:t>
                      </a:r>
                      <a:br>
                        <a:rPr kumimoji="0" lang="en-GB" sz="1600" b="1" i="0" u="none" strike="noStrike" cap="none" normalizeH="0" baseline="0">
                          <a:ln>
                            <a:noFill/>
                          </a:ln>
                          <a:solidFill>
                            <a:srgbClr val="FFFF00"/>
                          </a:solidFill>
                          <a:effectLst/>
                          <a:latin typeface="Myriad Pro" pitchFamily="34" charset="0"/>
                          <a:ea typeface="ＭＳ Ｐゴシック" charset="-128"/>
                          <a:cs typeface="ＭＳ Ｐゴシック" charset="-128"/>
                        </a:rPr>
                      </a:br>
                      <a:r>
                        <a:rPr kumimoji="0" lang="en-GB" sz="1600" b="1" i="0" u="none" strike="noStrike" cap="none" normalizeH="0" baseline="0">
                          <a:ln>
                            <a:noFill/>
                          </a:ln>
                          <a:solidFill>
                            <a:srgbClr val="FFFF00"/>
                          </a:solidFill>
                          <a:effectLst/>
                          <a:latin typeface="Myriad Pro" pitchFamily="34" charset="0"/>
                          <a:ea typeface="ＭＳ Ｐゴシック" charset="-128"/>
                          <a:cs typeface="ＭＳ Ｐゴシック" charset="-128"/>
                        </a:rPr>
                        <a:t>Acceptance Rate</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1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600" b="1" i="0" u="none" strike="noStrike" cap="none" normalizeH="0" baseline="0">
                          <a:ln>
                            <a:noFill/>
                          </a:ln>
                          <a:solidFill>
                            <a:srgbClr val="FFFF00"/>
                          </a:solidFill>
                          <a:effectLst/>
                          <a:latin typeface="Myriad Pro" pitchFamily="34" charset="0"/>
                          <a:ea typeface="ＭＳ Ｐゴシック" charset="-128"/>
                          <a:cs typeface="ＭＳ Ｐゴシック" charset="-128"/>
                        </a:rPr>
                        <a:t>IB </a:t>
                      </a:r>
                      <a:r>
                        <a:rPr kumimoji="0" lang="fr-FR" sz="1600" b="1" i="0" u="none" strike="noStrike" cap="none" normalizeH="0" baseline="0" err="1">
                          <a:ln>
                            <a:noFill/>
                          </a:ln>
                          <a:solidFill>
                            <a:srgbClr val="FFFF00"/>
                          </a:solidFill>
                          <a:effectLst/>
                          <a:latin typeface="Myriad Pro" pitchFamily="34" charset="0"/>
                          <a:ea typeface="ＭＳ Ｐゴシック" charset="-128"/>
                          <a:cs typeface="ＭＳ Ｐゴシック" charset="-128"/>
                        </a:rPr>
                        <a:t>Students</a:t>
                      </a:r>
                      <a:r>
                        <a:rPr kumimoji="0" lang="fr-FR" sz="1600" b="1" i="0" u="none" strike="noStrike" cap="none" normalizeH="0" baseline="0">
                          <a:ln>
                            <a:noFill/>
                          </a:ln>
                          <a:solidFill>
                            <a:srgbClr val="FFFF00"/>
                          </a:solidFill>
                          <a:effectLst/>
                          <a:latin typeface="Myriad Pro" pitchFamily="34" charset="0"/>
                          <a:ea typeface="ＭＳ Ｐゴシック" charset="-128"/>
                          <a:cs typeface="ＭＳ Ｐゴシック" charset="-128"/>
                        </a:rPr>
                        <a:t> vs </a:t>
                      </a:r>
                      <a:br>
                        <a:rPr kumimoji="0" lang="fr-FR" sz="1600" b="1" i="0" u="none" strike="noStrike" cap="none" normalizeH="0" baseline="0">
                          <a:ln>
                            <a:noFill/>
                          </a:ln>
                          <a:solidFill>
                            <a:srgbClr val="FFFF00"/>
                          </a:solidFill>
                          <a:effectLst/>
                          <a:latin typeface="Myriad Pro" pitchFamily="34" charset="0"/>
                          <a:ea typeface="ＭＳ Ｐゴシック" charset="-128"/>
                          <a:cs typeface="ＭＳ Ｐゴシック" charset="-128"/>
                        </a:rPr>
                      </a:br>
                      <a:r>
                        <a:rPr kumimoji="0" lang="fr-FR" sz="1600" b="1" i="0" u="none" strike="noStrike" cap="none" normalizeH="0" baseline="0">
                          <a:ln>
                            <a:noFill/>
                          </a:ln>
                          <a:solidFill>
                            <a:srgbClr val="FFFF00"/>
                          </a:solidFill>
                          <a:effectLst/>
                          <a:latin typeface="Myriad Pro" pitchFamily="34" charset="0"/>
                          <a:ea typeface="ＭＳ Ｐゴシック" charset="-128"/>
                          <a:cs typeface="ＭＳ Ｐゴシック" charset="-128"/>
                        </a:rPr>
                        <a:t>Total Population</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10000"/>
                      </a:schemeClr>
                    </a:solidFill>
                  </a:tcPr>
                </a:tc>
                <a:extLst>
                  <a:ext uri="{0D108BD9-81ED-4DB2-BD59-A6C34878D82A}">
                    <a16:rowId xmlns:a16="http://schemas.microsoft.com/office/drawing/2014/main" val="10000"/>
                  </a:ext>
                </a:extLst>
              </a:tr>
              <a:tr h="37565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chemeClr val="tx1"/>
                          </a:solidFill>
                          <a:effectLst/>
                          <a:latin typeface="Arial" pitchFamily="34" charset="0"/>
                          <a:ea typeface="ＭＳ Ｐゴシック" charset="-128"/>
                          <a:cs typeface="Arial" pitchFamily="34" charset="0"/>
                        </a:rPr>
                        <a:t>Cornell University</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9F3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chemeClr val="tx1"/>
                          </a:solidFill>
                          <a:effectLst/>
                          <a:latin typeface="Arial" pitchFamily="34" charset="0"/>
                          <a:ea typeface="ＭＳ Ｐゴシック" charset="-128"/>
                          <a:cs typeface="Arial" pitchFamily="34" charset="0"/>
                        </a:rPr>
                        <a:t>31%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9F3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chemeClr val="tx1"/>
                          </a:solidFill>
                          <a:effectLst/>
                          <a:latin typeface="Arial" pitchFamily="34" charset="0"/>
                          <a:ea typeface="ＭＳ Ｐゴシック" charset="-128"/>
                          <a:cs typeface="Arial" pitchFamily="34" charset="0"/>
                        </a:rPr>
                        <a:t>18%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9F3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a:ln>
                            <a:noFill/>
                          </a:ln>
                          <a:solidFill>
                            <a:schemeClr val="tx1"/>
                          </a:solidFill>
                          <a:effectLst/>
                          <a:latin typeface="Arial" pitchFamily="34" charset="0"/>
                          <a:ea typeface="ＭＳ Ｐゴシック" charset="-128"/>
                          <a:cs typeface="Arial" pitchFamily="34" charset="0"/>
                        </a:rPr>
                        <a:t>+13%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7E14"/>
                    </a:solidFill>
                  </a:tcPr>
                </a:tc>
                <a:extLst>
                  <a:ext uri="{0D108BD9-81ED-4DB2-BD59-A6C34878D82A}">
                    <a16:rowId xmlns:a16="http://schemas.microsoft.com/office/drawing/2014/main" val="10001"/>
                  </a:ext>
                </a:extLst>
              </a:tr>
              <a:tr h="37565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chemeClr val="tx1"/>
                          </a:solidFill>
                          <a:effectLst/>
                          <a:latin typeface="Arial" pitchFamily="34" charset="0"/>
                          <a:ea typeface="ＭＳ Ｐゴシック" charset="-128"/>
                          <a:cs typeface="Arial" pitchFamily="34" charset="0"/>
                        </a:rPr>
                        <a:t>Duke University</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9F3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chemeClr val="tx1"/>
                          </a:solidFill>
                          <a:effectLst/>
                          <a:latin typeface="Arial" pitchFamily="34" charset="0"/>
                          <a:ea typeface="ＭＳ Ｐゴシック" charset="-128"/>
                          <a:cs typeface="Arial" pitchFamily="34" charset="0"/>
                        </a:rPr>
                        <a:t>28%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9F3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chemeClr val="tx1"/>
                          </a:solidFill>
                          <a:effectLst/>
                          <a:latin typeface="Arial" pitchFamily="34" charset="0"/>
                          <a:ea typeface="ＭＳ Ｐゴシック" charset="-128"/>
                          <a:cs typeface="Arial" pitchFamily="34" charset="0"/>
                        </a:rPr>
                        <a:t>16%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9F3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a:ln>
                            <a:noFill/>
                          </a:ln>
                          <a:solidFill>
                            <a:schemeClr val="tx1"/>
                          </a:solidFill>
                          <a:effectLst/>
                          <a:latin typeface="Arial" pitchFamily="34" charset="0"/>
                          <a:ea typeface="ＭＳ Ｐゴシック" charset="-128"/>
                          <a:cs typeface="Arial" pitchFamily="34" charset="0"/>
                        </a:rPr>
                        <a:t>+12%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7E14"/>
                    </a:solidFill>
                  </a:tcPr>
                </a:tc>
                <a:extLst>
                  <a:ext uri="{0D108BD9-81ED-4DB2-BD59-A6C34878D82A}">
                    <a16:rowId xmlns:a16="http://schemas.microsoft.com/office/drawing/2014/main" val="10002"/>
                  </a:ext>
                </a:extLst>
              </a:tr>
              <a:tr h="37565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chemeClr val="tx1"/>
                          </a:solidFill>
                          <a:effectLst/>
                          <a:latin typeface="Arial" pitchFamily="34" charset="0"/>
                          <a:ea typeface="ＭＳ Ｐゴシック" charset="-128"/>
                          <a:cs typeface="Arial" pitchFamily="34" charset="0"/>
                        </a:rPr>
                        <a:t>University of Pennsylvania</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9F3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chemeClr val="tx1"/>
                          </a:solidFill>
                          <a:effectLst/>
                          <a:latin typeface="Arial" pitchFamily="34" charset="0"/>
                          <a:ea typeface="ＭＳ Ｐゴシック" charset="-128"/>
                          <a:cs typeface="Arial" pitchFamily="34" charset="0"/>
                        </a:rPr>
                        <a:t>24%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9F3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chemeClr val="tx1"/>
                          </a:solidFill>
                          <a:effectLst/>
                          <a:latin typeface="Arial" pitchFamily="34" charset="0"/>
                          <a:ea typeface="ＭＳ Ｐゴシック" charset="-128"/>
                          <a:cs typeface="Arial" pitchFamily="34" charset="0"/>
                        </a:rPr>
                        <a:t>14%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9F3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a:ln>
                            <a:noFill/>
                          </a:ln>
                          <a:solidFill>
                            <a:schemeClr val="tx1"/>
                          </a:solidFill>
                          <a:effectLst/>
                          <a:latin typeface="Arial" pitchFamily="34" charset="0"/>
                          <a:ea typeface="ＭＳ Ｐゴシック" charset="-128"/>
                          <a:cs typeface="Arial" pitchFamily="34" charset="0"/>
                        </a:rPr>
                        <a:t>+10%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7E14"/>
                    </a:solidFill>
                  </a:tcPr>
                </a:tc>
                <a:extLst>
                  <a:ext uri="{0D108BD9-81ED-4DB2-BD59-A6C34878D82A}">
                    <a16:rowId xmlns:a16="http://schemas.microsoft.com/office/drawing/2014/main" val="10003"/>
                  </a:ext>
                </a:extLst>
              </a:tr>
              <a:tr h="37565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chemeClr val="tx1"/>
                          </a:solidFill>
                          <a:effectLst/>
                          <a:latin typeface="Arial" pitchFamily="34" charset="0"/>
                          <a:ea typeface="ＭＳ Ｐゴシック" charset="-128"/>
                          <a:cs typeface="Arial" pitchFamily="34" charset="0"/>
                        </a:rPr>
                        <a:t>Yale University</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9F3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chemeClr val="tx1"/>
                          </a:solidFill>
                          <a:effectLst/>
                          <a:latin typeface="Arial" pitchFamily="34" charset="0"/>
                          <a:ea typeface="ＭＳ Ｐゴシック" charset="-128"/>
                          <a:cs typeface="Arial" pitchFamily="34" charset="0"/>
                        </a:rPr>
                        <a:t>18%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9F3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chemeClr val="tx1"/>
                          </a:solidFill>
                          <a:effectLst/>
                          <a:latin typeface="Arial" pitchFamily="34" charset="0"/>
                          <a:ea typeface="ＭＳ Ｐゴシック" charset="-128"/>
                          <a:cs typeface="Arial" pitchFamily="34" charset="0"/>
                        </a:rPr>
                        <a:t>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9F3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a:ln>
                            <a:noFill/>
                          </a:ln>
                          <a:solidFill>
                            <a:schemeClr val="tx1"/>
                          </a:solidFill>
                          <a:effectLst/>
                          <a:latin typeface="Arial" pitchFamily="34" charset="0"/>
                          <a:ea typeface="ＭＳ Ｐゴシック" charset="-128"/>
                          <a:cs typeface="Arial" pitchFamily="34" charset="0"/>
                        </a:rPr>
                        <a:t>+11%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7E14"/>
                    </a:solidFill>
                  </a:tcPr>
                </a:tc>
                <a:extLst>
                  <a:ext uri="{0D108BD9-81ED-4DB2-BD59-A6C34878D82A}">
                    <a16:rowId xmlns:a16="http://schemas.microsoft.com/office/drawing/2014/main" val="10004"/>
                  </a:ext>
                </a:extLst>
              </a:tr>
              <a:tr h="37565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chemeClr val="tx1"/>
                          </a:solidFill>
                          <a:effectLst/>
                          <a:latin typeface="Arial" pitchFamily="34" charset="0"/>
                          <a:ea typeface="ＭＳ Ｐゴシック" charset="-128"/>
                          <a:cs typeface="Arial" pitchFamily="34" charset="0"/>
                        </a:rPr>
                        <a:t>University of Georgia</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9F3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chemeClr val="tx1"/>
                          </a:solidFill>
                          <a:effectLst/>
                          <a:latin typeface="Arial" pitchFamily="34" charset="0"/>
                          <a:ea typeface="ＭＳ Ｐゴシック" charset="-128"/>
                          <a:cs typeface="Arial" pitchFamily="34" charset="0"/>
                        </a:rPr>
                        <a:t>95%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9F3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chemeClr val="tx1"/>
                          </a:solidFill>
                          <a:effectLst/>
                          <a:latin typeface="Arial" pitchFamily="34" charset="0"/>
                          <a:ea typeface="ＭＳ Ｐゴシック" charset="-128"/>
                          <a:cs typeface="Arial" pitchFamily="34" charset="0"/>
                        </a:rPr>
                        <a:t>65%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9F3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a:ln>
                            <a:noFill/>
                          </a:ln>
                          <a:solidFill>
                            <a:schemeClr val="tx1"/>
                          </a:solidFill>
                          <a:effectLst/>
                          <a:latin typeface="Arial" pitchFamily="34" charset="0"/>
                          <a:ea typeface="ＭＳ Ｐゴシック" charset="-128"/>
                          <a:cs typeface="Arial" pitchFamily="34" charset="0"/>
                        </a:rPr>
                        <a:t>+30%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7E14"/>
                    </a:solidFill>
                  </a:tcPr>
                </a:tc>
                <a:extLst>
                  <a:ext uri="{0D108BD9-81ED-4DB2-BD59-A6C34878D82A}">
                    <a16:rowId xmlns:a16="http://schemas.microsoft.com/office/drawing/2014/main" val="10005"/>
                  </a:ext>
                </a:extLst>
              </a:tr>
              <a:tr h="37565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chemeClr val="tx1"/>
                          </a:solidFill>
                          <a:effectLst/>
                          <a:latin typeface="Arial" pitchFamily="34" charset="0"/>
                          <a:ea typeface="ＭＳ Ｐゴシック" charset="-128"/>
                          <a:cs typeface="Arial" pitchFamily="34" charset="0"/>
                        </a:rPr>
                        <a:t>Boston University</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9F3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chemeClr val="tx1"/>
                          </a:solidFill>
                          <a:effectLst/>
                          <a:latin typeface="Arial" pitchFamily="34" charset="0"/>
                          <a:ea typeface="ＭＳ Ｐゴシック" charset="-128"/>
                          <a:cs typeface="Arial" pitchFamily="34" charset="0"/>
                        </a:rPr>
                        <a:t>70%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9F3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chemeClr val="tx1"/>
                          </a:solidFill>
                          <a:effectLst/>
                          <a:latin typeface="Arial" pitchFamily="34" charset="0"/>
                          <a:ea typeface="ＭＳ Ｐゴシック" charset="-128"/>
                          <a:cs typeface="Arial" pitchFamily="34" charset="0"/>
                        </a:rPr>
                        <a:t>58%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9F3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a:ln>
                            <a:noFill/>
                          </a:ln>
                          <a:solidFill>
                            <a:schemeClr val="tx1"/>
                          </a:solidFill>
                          <a:effectLst/>
                          <a:latin typeface="Arial" pitchFamily="34" charset="0"/>
                          <a:ea typeface="ＭＳ Ｐゴシック" charset="-128"/>
                          <a:cs typeface="Arial" pitchFamily="34" charset="0"/>
                        </a:rPr>
                        <a:t>+12%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7E14"/>
                    </a:solidFill>
                  </a:tcPr>
                </a:tc>
                <a:extLst>
                  <a:ext uri="{0D108BD9-81ED-4DB2-BD59-A6C34878D82A}">
                    <a16:rowId xmlns:a16="http://schemas.microsoft.com/office/drawing/2014/main" val="10006"/>
                  </a:ext>
                </a:extLst>
              </a:tr>
              <a:tr h="37565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chemeClr val="tx1"/>
                          </a:solidFill>
                          <a:effectLst/>
                          <a:latin typeface="Arial" pitchFamily="34" charset="0"/>
                          <a:ea typeface="ＭＳ Ｐゴシック" charset="-128"/>
                          <a:cs typeface="Arial" pitchFamily="34" charset="0"/>
                        </a:rPr>
                        <a:t>University of California - Los Angeles</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9F3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chemeClr val="tx1"/>
                          </a:solidFill>
                          <a:effectLst/>
                          <a:latin typeface="Arial" pitchFamily="34" charset="0"/>
                          <a:ea typeface="ＭＳ Ｐゴシック" charset="-128"/>
                          <a:cs typeface="Arial" pitchFamily="34" charset="0"/>
                        </a:rPr>
                        <a:t>48%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9F3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chemeClr val="tx1"/>
                          </a:solidFill>
                          <a:effectLst/>
                          <a:latin typeface="Arial" pitchFamily="34" charset="0"/>
                          <a:ea typeface="ＭＳ Ｐゴシック" charset="-128"/>
                          <a:cs typeface="Arial" pitchFamily="34" charset="0"/>
                        </a:rPr>
                        <a:t>23%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9F3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a:ln>
                            <a:noFill/>
                          </a:ln>
                          <a:solidFill>
                            <a:schemeClr val="tx1"/>
                          </a:solidFill>
                          <a:effectLst/>
                          <a:latin typeface="Arial" pitchFamily="34" charset="0"/>
                          <a:ea typeface="ＭＳ Ｐゴシック" charset="-128"/>
                          <a:cs typeface="Arial" pitchFamily="34" charset="0"/>
                        </a:rPr>
                        <a:t>+25%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7E14"/>
                    </a:solidFill>
                  </a:tcPr>
                </a:tc>
                <a:extLst>
                  <a:ext uri="{0D108BD9-81ED-4DB2-BD59-A6C34878D82A}">
                    <a16:rowId xmlns:a16="http://schemas.microsoft.com/office/drawing/2014/main" val="10007"/>
                  </a:ext>
                </a:extLst>
              </a:tr>
              <a:tr h="37565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chemeClr val="tx1"/>
                          </a:solidFill>
                          <a:effectLst/>
                          <a:latin typeface="Arial" pitchFamily="34" charset="0"/>
                          <a:ea typeface="ＭＳ Ｐゴシック" charset="-128"/>
                          <a:cs typeface="Arial" pitchFamily="34" charset="0"/>
                        </a:rPr>
                        <a:t>University of Virginia</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9F3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chemeClr val="tx1"/>
                          </a:solidFill>
                          <a:effectLst/>
                          <a:latin typeface="Arial" pitchFamily="34" charset="0"/>
                          <a:ea typeface="ＭＳ Ｐゴシック" charset="-128"/>
                          <a:cs typeface="Arial" pitchFamily="34" charset="0"/>
                        </a:rPr>
                        <a:t>64%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9F3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chemeClr val="tx1"/>
                          </a:solidFill>
                          <a:effectLst/>
                          <a:latin typeface="Arial" pitchFamily="34" charset="0"/>
                          <a:ea typeface="ＭＳ Ｐゴシック" charset="-128"/>
                          <a:cs typeface="Arial" pitchFamily="34" charset="0"/>
                        </a:rPr>
                        <a:t>32%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9F3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a:ln>
                            <a:noFill/>
                          </a:ln>
                          <a:solidFill>
                            <a:schemeClr val="tx1"/>
                          </a:solidFill>
                          <a:effectLst/>
                          <a:latin typeface="Arial" pitchFamily="34" charset="0"/>
                          <a:ea typeface="ＭＳ Ｐゴシック" charset="-128"/>
                          <a:cs typeface="Arial" pitchFamily="34" charset="0"/>
                        </a:rPr>
                        <a:t>+32%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7E14"/>
                    </a:solidFill>
                  </a:tcPr>
                </a:tc>
                <a:extLst>
                  <a:ext uri="{0D108BD9-81ED-4DB2-BD59-A6C34878D82A}">
                    <a16:rowId xmlns:a16="http://schemas.microsoft.com/office/drawing/2014/main" val="10008"/>
                  </a:ext>
                </a:extLst>
              </a:tr>
              <a:tr h="37565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chemeClr val="tx1"/>
                          </a:solidFill>
                          <a:effectLst/>
                          <a:latin typeface="Arial" pitchFamily="34" charset="0"/>
                          <a:ea typeface="ＭＳ Ｐゴシック" charset="-128"/>
                          <a:cs typeface="Arial" pitchFamily="34" charset="0"/>
                        </a:rPr>
                        <a:t>UNC Chapel Hill</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9F3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chemeClr val="tx1"/>
                          </a:solidFill>
                          <a:effectLst/>
                          <a:latin typeface="Arial" pitchFamily="34" charset="0"/>
                          <a:ea typeface="ＭＳ Ｐゴシック" charset="-128"/>
                          <a:cs typeface="Arial" pitchFamily="34" charset="0"/>
                        </a:rPr>
                        <a:t>63%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9F3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chemeClr val="tx1"/>
                          </a:solidFill>
                          <a:effectLst/>
                          <a:latin typeface="Arial" pitchFamily="34" charset="0"/>
                          <a:ea typeface="ＭＳ Ｐゴシック" charset="-128"/>
                          <a:cs typeface="Arial" pitchFamily="34" charset="0"/>
                        </a:rPr>
                        <a:t>32%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9F3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a:ln>
                            <a:noFill/>
                          </a:ln>
                          <a:solidFill>
                            <a:schemeClr val="tx1"/>
                          </a:solidFill>
                          <a:effectLst/>
                          <a:latin typeface="Arial" pitchFamily="34" charset="0"/>
                          <a:ea typeface="ＭＳ Ｐゴシック" charset="-128"/>
                          <a:cs typeface="Arial" pitchFamily="34" charset="0"/>
                        </a:rPr>
                        <a:t>+31%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7E14"/>
                    </a:solidFill>
                  </a:tcPr>
                </a:tc>
                <a:extLst>
                  <a:ext uri="{0D108BD9-81ED-4DB2-BD59-A6C34878D82A}">
                    <a16:rowId xmlns:a16="http://schemas.microsoft.com/office/drawing/2014/main" val="10009"/>
                  </a:ext>
                </a:extLst>
              </a:tr>
              <a:tr h="37565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chemeClr val="tx1"/>
                          </a:solidFill>
                          <a:effectLst/>
                          <a:latin typeface="Arial" pitchFamily="34" charset="0"/>
                          <a:ea typeface="ＭＳ Ｐゴシック" charset="-128"/>
                          <a:cs typeface="Arial" pitchFamily="34" charset="0"/>
                        </a:rPr>
                        <a:t>Princeton University</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9F3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chemeClr val="tx1"/>
                          </a:solidFill>
                          <a:effectLst/>
                          <a:latin typeface="Arial" pitchFamily="34" charset="0"/>
                          <a:ea typeface="ＭＳ Ｐゴシック" charset="-128"/>
                          <a:cs typeface="Arial" pitchFamily="34" charset="0"/>
                        </a:rPr>
                        <a:t>16%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9F3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chemeClr val="tx1"/>
                          </a:solidFill>
                          <a:effectLst/>
                          <a:latin typeface="Arial" pitchFamily="34" charset="0"/>
                          <a:ea typeface="ＭＳ Ｐゴシック" charset="-128"/>
                          <a:cs typeface="Arial" pitchFamily="34" charset="0"/>
                        </a:rPr>
                        <a:t>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9F3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a:ln>
                            <a:noFill/>
                          </a:ln>
                          <a:solidFill>
                            <a:schemeClr val="tx1"/>
                          </a:solidFill>
                          <a:effectLst/>
                          <a:latin typeface="Arial" pitchFamily="34" charset="0"/>
                          <a:ea typeface="ＭＳ Ｐゴシック" charset="-128"/>
                          <a:cs typeface="Arial" pitchFamily="34" charset="0"/>
                        </a:rPr>
                        <a:t>+8%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7E14"/>
                    </a:solidFill>
                  </a:tcPr>
                </a:tc>
                <a:extLst>
                  <a:ext uri="{0D108BD9-81ED-4DB2-BD59-A6C34878D82A}">
                    <a16:rowId xmlns:a16="http://schemas.microsoft.com/office/drawing/2014/main" val="10010"/>
                  </a:ext>
                </a:extLst>
              </a:tr>
            </a:tbl>
          </a:graphicData>
        </a:graphic>
      </p:graphicFrame>
      <p:sp>
        <p:nvSpPr>
          <p:cNvPr id="9" name="Date Placeholder 5"/>
          <p:cNvSpPr txBox="1">
            <a:spLocks noGrp="1"/>
          </p:cNvSpPr>
          <p:nvPr/>
        </p:nvSpPr>
        <p:spPr bwMode="auto">
          <a:xfrm>
            <a:off x="7010400" y="6324600"/>
            <a:ext cx="1828800" cy="304800"/>
          </a:xfrm>
          <a:prstGeom prst="rect">
            <a:avLst/>
          </a:prstGeom>
          <a:noFill/>
          <a:ln w="9525">
            <a:noFill/>
            <a:miter lim="800000"/>
            <a:headEnd/>
            <a:tailEnd/>
          </a:ln>
        </p:spPr>
        <p:txBody>
          <a:bodyPr>
            <a:prstTxWarp prst="textNoShape">
              <a:avLst/>
            </a:prstTxWarp>
          </a:bodyPr>
          <a:lstStyle/>
          <a:p>
            <a:pPr eaLnBrk="0" hangingPunct="0"/>
            <a:r>
              <a:rPr lang="en-GB" sz="1600" i="1">
                <a:solidFill>
                  <a:srgbClr val="C00000"/>
                </a:solidFill>
                <a:latin typeface="Myriad Pro" pitchFamily="34" charset="0"/>
              </a:rPr>
              <a:t>January 1, 2012</a:t>
            </a:r>
          </a:p>
        </p:txBody>
      </p:sp>
      <p:sp>
        <p:nvSpPr>
          <p:cNvPr id="10" name="Rectangle 77"/>
          <p:cNvSpPr>
            <a:spLocks noChangeArrowheads="1"/>
          </p:cNvSpPr>
          <p:nvPr/>
        </p:nvSpPr>
        <p:spPr bwMode="auto">
          <a:xfrm>
            <a:off x="457200" y="5943600"/>
            <a:ext cx="8305800" cy="646331"/>
          </a:xfrm>
          <a:prstGeom prst="rect">
            <a:avLst/>
          </a:prstGeom>
          <a:noFill/>
          <a:ln w="9525">
            <a:noFill/>
            <a:miter lim="800000"/>
            <a:headEnd/>
            <a:tailEnd/>
          </a:ln>
        </p:spPr>
        <p:txBody>
          <a:bodyPr wrap="square">
            <a:prstTxWarp prst="textNoShape">
              <a:avLst/>
            </a:prstTxWarp>
            <a:spAutoFit/>
          </a:bodyPr>
          <a:lstStyle/>
          <a:p>
            <a:r>
              <a:rPr lang="en-US" sz="1400" b="1">
                <a:solidFill>
                  <a:schemeClr val="accent5">
                    <a:lumMod val="10000"/>
                  </a:schemeClr>
                </a:solidFill>
                <a:latin typeface="Book Antiqua" pitchFamily="18" charset="0"/>
              </a:rPr>
              <a:t>Source: IBDP Graduate Destinations Survey 2011/12 conducted by </a:t>
            </a:r>
            <a:r>
              <a:rPr lang="en-US" sz="1400" b="1" err="1">
                <a:solidFill>
                  <a:schemeClr val="accent5">
                    <a:lumMod val="10000"/>
                  </a:schemeClr>
                </a:solidFill>
                <a:latin typeface="Book Antiqua" pitchFamily="18" charset="0"/>
              </a:rPr>
              <a:t>i</a:t>
            </a:r>
            <a:r>
              <a:rPr lang="en-US" sz="1400" b="1">
                <a:solidFill>
                  <a:schemeClr val="accent5">
                    <a:lumMod val="10000"/>
                  </a:schemeClr>
                </a:solidFill>
                <a:latin typeface="Book Antiqua" pitchFamily="18" charset="0"/>
              </a:rPr>
              <a:t>-graduate International Insight</a:t>
            </a:r>
          </a:p>
          <a:p>
            <a:r>
              <a:rPr lang="en-GB" sz="1100" b="1">
                <a:solidFill>
                  <a:schemeClr val="accent5">
                    <a:lumMod val="10000"/>
                  </a:schemeClr>
                </a:solidFill>
                <a:latin typeface="Book Antiqua" pitchFamily="18" charset="0"/>
              </a:rPr>
              <a:t>Strictly copyright © IGI Services 2011</a:t>
            </a:r>
            <a:endParaRPr lang="en-US" sz="1800" b="1">
              <a:solidFill>
                <a:schemeClr val="accent5">
                  <a:lumMod val="10000"/>
                </a:schemeClr>
              </a:solidFill>
              <a:latin typeface="Book Antiqua" pitchFamily="18" charset="0"/>
            </a:endParaRPr>
          </a:p>
          <a:p>
            <a:endParaRPr lang="en-US" sz="1100">
              <a:solidFill>
                <a:srgbClr val="1AB7EA"/>
              </a:solidFill>
              <a:latin typeface="Arial Black" charset="0"/>
            </a:endParaRPr>
          </a:p>
        </p:txBody>
      </p:sp>
      <p:pic>
        <p:nvPicPr>
          <p:cNvPr id="8" name="Picture 1" descr="F:\2012 PROJECTS\IB Program at South Forsyth\IB Logos\WorldSchool2Colour.png"/>
          <p:cNvPicPr>
            <a:picLocks noChangeAspect="1" noChangeArrowheads="1"/>
          </p:cNvPicPr>
          <p:nvPr/>
        </p:nvPicPr>
        <p:blipFill>
          <a:blip r:embed="rId3" cstate="print"/>
          <a:stretch>
            <a:fillRect/>
          </a:stretch>
        </p:blipFill>
        <p:spPr bwMode="auto">
          <a:xfrm>
            <a:off x="3886200" y="0"/>
            <a:ext cx="1524000" cy="1524000"/>
          </a:xfrm>
          <a:prstGeom prst="rect">
            <a:avLst/>
          </a:prstGeom>
          <a:noFill/>
          <a:ln w="0" cmpd="sng">
            <a:noFill/>
          </a:ln>
          <a:effectLst/>
        </p:spPr>
      </p:pic>
    </p:spTree>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22"/>
          <p:cNvSpPr/>
          <p:nvPr/>
        </p:nvSpPr>
        <p:spPr>
          <a:xfrm>
            <a:off x="0" y="228600"/>
            <a:ext cx="9144000" cy="716973"/>
          </a:xfrm>
          <a:prstGeom prst="rect">
            <a:avLst/>
          </a:prstGeom>
          <a:gradFill>
            <a:gsLst>
              <a:gs pos="0">
                <a:srgbClr val="1698D5"/>
              </a:gs>
              <a:gs pos="30000">
                <a:srgbClr val="1698D5"/>
              </a:gs>
              <a:gs pos="76000">
                <a:srgbClr val="001B2A"/>
              </a:gs>
              <a:gs pos="100000">
                <a:srgbClr val="001B2A"/>
              </a:gs>
            </a:gsLst>
            <a:path path="circle">
              <a:fillToRect l="50000" t="50000" r="50000" b="50000"/>
            </a:path>
            <a:tileRect/>
          </a:gra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4400"/>
              <a:buFont typeface="Open Sans"/>
              <a:buNone/>
            </a:pPr>
            <a:r>
              <a:rPr lang="en-US" sz="4400" b="1" i="1">
                <a:solidFill>
                  <a:schemeClr val="lt1"/>
                </a:solidFill>
                <a:latin typeface="Open Sans"/>
                <a:ea typeface="Open Sans"/>
                <a:cs typeface="Open Sans"/>
                <a:sym typeface="Open Sans"/>
              </a:rPr>
              <a:t>What the Students Say</a:t>
            </a:r>
            <a:endParaRPr sz="4400" b="1" i="0" u="none" strike="noStrike" cap="none">
              <a:solidFill>
                <a:schemeClr val="lt1"/>
              </a:solidFill>
              <a:latin typeface="Open Sans"/>
              <a:ea typeface="Open Sans"/>
              <a:cs typeface="Open Sans"/>
              <a:sym typeface="Open Sans"/>
            </a:endParaRPr>
          </a:p>
        </p:txBody>
      </p:sp>
      <p:sp>
        <p:nvSpPr>
          <p:cNvPr id="438" name="Google Shape;438;p22"/>
          <p:cNvSpPr txBox="1"/>
          <p:nvPr/>
        </p:nvSpPr>
        <p:spPr>
          <a:xfrm>
            <a:off x="114300" y="1080233"/>
            <a:ext cx="42672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001B2A"/>
                </a:solidFill>
                <a:latin typeface="Bad Script"/>
                <a:ea typeface="Bad Script"/>
                <a:cs typeface="Bad Script"/>
                <a:sym typeface="Bad Script"/>
              </a:rPr>
              <a:t>“Learn how to learn”</a:t>
            </a:r>
            <a:endParaRPr/>
          </a:p>
        </p:txBody>
      </p:sp>
      <p:sp>
        <p:nvSpPr>
          <p:cNvPr id="439" name="Google Shape;439;p22"/>
          <p:cNvSpPr txBox="1"/>
          <p:nvPr/>
        </p:nvSpPr>
        <p:spPr>
          <a:xfrm>
            <a:off x="4132992" y="1264508"/>
            <a:ext cx="4724400"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rgbClr val="602000"/>
                </a:solidFill>
                <a:latin typeface="Tahoma"/>
                <a:ea typeface="Tahoma"/>
                <a:cs typeface="Tahoma"/>
                <a:sym typeface="Tahoma"/>
              </a:rPr>
              <a:t>“You care about what you are learning.”</a:t>
            </a:r>
            <a:endParaRPr/>
          </a:p>
        </p:txBody>
      </p:sp>
      <p:sp>
        <p:nvSpPr>
          <p:cNvPr id="440" name="Google Shape;440;p22"/>
          <p:cNvSpPr txBox="1"/>
          <p:nvPr/>
        </p:nvSpPr>
        <p:spPr>
          <a:xfrm>
            <a:off x="1389792" y="1664618"/>
            <a:ext cx="274320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i="1">
                <a:solidFill>
                  <a:srgbClr val="C00000"/>
                </a:solidFill>
                <a:latin typeface="Tahoma"/>
                <a:ea typeface="Tahoma"/>
                <a:cs typeface="Tahoma"/>
                <a:sym typeface="Tahoma"/>
              </a:rPr>
              <a:t>“Confidence builder”</a:t>
            </a:r>
            <a:endParaRPr/>
          </a:p>
        </p:txBody>
      </p:sp>
      <p:sp>
        <p:nvSpPr>
          <p:cNvPr id="441" name="Google Shape;441;p22"/>
          <p:cNvSpPr txBox="1"/>
          <p:nvPr/>
        </p:nvSpPr>
        <p:spPr>
          <a:xfrm>
            <a:off x="2024325" y="2120176"/>
            <a:ext cx="7052571" cy="95406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rgbClr val="001B2A"/>
                </a:solidFill>
                <a:latin typeface="Bad Script"/>
                <a:ea typeface="Bad Script"/>
                <a:cs typeface="Bad Script"/>
                <a:sym typeface="Bad Script"/>
              </a:rPr>
              <a:t>“Fun studying – not alone but with peers in the same boat as you”</a:t>
            </a:r>
            <a:endParaRPr sz="1600"/>
          </a:p>
        </p:txBody>
      </p:sp>
      <p:sp>
        <p:nvSpPr>
          <p:cNvPr id="442" name="Google Shape;442;p22"/>
          <p:cNvSpPr txBox="1"/>
          <p:nvPr/>
        </p:nvSpPr>
        <p:spPr>
          <a:xfrm>
            <a:off x="111390" y="2772491"/>
            <a:ext cx="342900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rgbClr val="602000"/>
                </a:solidFill>
                <a:latin typeface="Tahoma"/>
                <a:ea typeface="Tahoma"/>
                <a:cs typeface="Tahoma"/>
                <a:sym typeface="Tahoma"/>
              </a:rPr>
              <a:t>“There is a learning curve.”</a:t>
            </a:r>
            <a:endParaRPr/>
          </a:p>
        </p:txBody>
      </p:sp>
      <p:sp>
        <p:nvSpPr>
          <p:cNvPr id="443" name="Google Shape;443;p22"/>
          <p:cNvSpPr txBox="1"/>
          <p:nvPr/>
        </p:nvSpPr>
        <p:spPr>
          <a:xfrm>
            <a:off x="3396218" y="3198195"/>
            <a:ext cx="5680678"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993366"/>
                </a:solidFill>
                <a:latin typeface="Arial"/>
                <a:ea typeface="Arial"/>
                <a:cs typeface="Arial"/>
                <a:sym typeface="Arial"/>
              </a:rPr>
              <a:t>“Is time for friends, is time for other things”</a:t>
            </a:r>
            <a:endParaRPr/>
          </a:p>
        </p:txBody>
      </p:sp>
      <p:sp>
        <p:nvSpPr>
          <p:cNvPr id="444" name="Google Shape;444;p22"/>
          <p:cNvSpPr txBox="1"/>
          <p:nvPr/>
        </p:nvSpPr>
        <p:spPr>
          <a:xfrm>
            <a:off x="94412" y="3501794"/>
            <a:ext cx="3429000"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i="1">
                <a:solidFill>
                  <a:srgbClr val="C00000"/>
                </a:solidFill>
                <a:latin typeface="Tahoma"/>
                <a:ea typeface="Tahoma"/>
                <a:cs typeface="Tahoma"/>
                <a:sym typeface="Tahoma"/>
              </a:rPr>
              <a:t>“It’s a program, not individual classes.”</a:t>
            </a:r>
            <a:endParaRPr/>
          </a:p>
        </p:txBody>
      </p:sp>
      <p:sp>
        <p:nvSpPr>
          <p:cNvPr id="445" name="Google Shape;445;p22"/>
          <p:cNvSpPr txBox="1"/>
          <p:nvPr/>
        </p:nvSpPr>
        <p:spPr>
          <a:xfrm>
            <a:off x="-85579" y="4703387"/>
            <a:ext cx="6724922"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001B2A"/>
                </a:solidFill>
                <a:latin typeface="Bad Script"/>
                <a:ea typeface="Bad Script"/>
                <a:cs typeface="Bad Script"/>
                <a:sym typeface="Bad Script"/>
              </a:rPr>
              <a:t>“Not just a humanities program”</a:t>
            </a:r>
            <a:endParaRPr/>
          </a:p>
        </p:txBody>
      </p:sp>
      <p:sp>
        <p:nvSpPr>
          <p:cNvPr id="446" name="Google Shape;446;p22"/>
          <p:cNvSpPr txBox="1"/>
          <p:nvPr/>
        </p:nvSpPr>
        <p:spPr>
          <a:xfrm>
            <a:off x="4818792" y="3786955"/>
            <a:ext cx="4038600"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rgbClr val="001B2A"/>
                </a:solidFill>
                <a:latin typeface="Tahoma"/>
                <a:ea typeface="Tahoma"/>
                <a:cs typeface="Tahoma"/>
                <a:sym typeface="Tahoma"/>
              </a:rPr>
              <a:t>“Sense of community: classmates, teachers, ancestors”</a:t>
            </a:r>
            <a:endParaRPr/>
          </a:p>
        </p:txBody>
      </p:sp>
      <p:sp>
        <p:nvSpPr>
          <p:cNvPr id="447" name="Google Shape;447;p22"/>
          <p:cNvSpPr txBox="1"/>
          <p:nvPr/>
        </p:nvSpPr>
        <p:spPr>
          <a:xfrm>
            <a:off x="1825890" y="4367756"/>
            <a:ext cx="403860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993366"/>
                </a:solidFill>
                <a:latin typeface="Arial"/>
                <a:ea typeface="Arial"/>
                <a:cs typeface="Arial"/>
                <a:sym typeface="Arial"/>
              </a:rPr>
              <a:t>“Different way of thinking”</a:t>
            </a:r>
            <a:endParaRPr/>
          </a:p>
        </p:txBody>
      </p:sp>
      <p:sp>
        <p:nvSpPr>
          <p:cNvPr id="448" name="Google Shape;448;p22"/>
          <p:cNvSpPr txBox="1"/>
          <p:nvPr/>
        </p:nvSpPr>
        <p:spPr>
          <a:xfrm>
            <a:off x="358861" y="5328712"/>
            <a:ext cx="8628792"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i="1">
                <a:solidFill>
                  <a:srgbClr val="C00000"/>
                </a:solidFill>
                <a:latin typeface="Tahoma"/>
                <a:ea typeface="Tahoma"/>
                <a:cs typeface="Tahoma"/>
                <a:sym typeface="Tahoma"/>
              </a:rPr>
              <a:t>“Teaches responsibility of an adult in high school (not college wakeup call)”</a:t>
            </a:r>
            <a:endParaRPr/>
          </a:p>
        </p:txBody>
      </p:sp>
      <p:sp>
        <p:nvSpPr>
          <p:cNvPr id="449" name="Google Shape;449;p22"/>
          <p:cNvSpPr txBox="1"/>
          <p:nvPr/>
        </p:nvSpPr>
        <p:spPr>
          <a:xfrm>
            <a:off x="2984867" y="5991908"/>
            <a:ext cx="5131486"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602000"/>
                </a:solidFill>
                <a:latin typeface="Tahoma"/>
                <a:ea typeface="Tahoma"/>
                <a:cs typeface="Tahoma"/>
                <a:sym typeface="Tahoma"/>
              </a:rPr>
              <a:t>“All assignments are, at first, scary but they are doable; you are taught how.”</a:t>
            </a:r>
            <a:endParaRPr/>
          </a:p>
        </p:txBody>
      </p:sp>
    </p:spTree>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bwMode="auto">
          <a:xfrm>
            <a:off x="0" y="228600"/>
            <a:ext cx="9144000" cy="716973"/>
          </a:xfrm>
          <a:prstGeom prst="rect">
            <a:avLst/>
          </a:prstGeom>
          <a:gradFill flip="none" rotWithShape="1">
            <a:gsLst>
              <a:gs pos="76000">
                <a:schemeClr val="accent5">
                  <a:lumMod val="10000"/>
                </a:schemeClr>
              </a:gs>
              <a:gs pos="30000">
                <a:srgbClr val="1698D5"/>
              </a:gs>
              <a:gs pos="100000">
                <a:schemeClr val="accent5">
                  <a:lumMod val="10000"/>
                </a:schemeClr>
              </a:gs>
            </a:gsLst>
            <a:path path="circle">
              <a:fillToRect l="50000" t="50000" r="50000" b="50000"/>
            </a:path>
            <a:tileRect/>
          </a:gradFill>
          <a:ln w="9525" cap="flat" cmpd="sng" algn="ctr">
            <a:noFill/>
            <a:prstDash val="solid"/>
            <a:round/>
            <a:headEnd type="none" w="med" len="med"/>
            <a:tailEnd type="none" w="med" len="med"/>
          </a:ln>
          <a:effectLst>
            <a:glow rad="228600">
              <a:schemeClr val="tx1">
                <a:alpha val="40000"/>
              </a:schemeClr>
            </a:glow>
            <a:innerShdw>
              <a:prstClr val="black"/>
            </a:innerShdw>
          </a:effectLst>
        </p:spPr>
        <p:txBody>
          <a:bodyPr vert="horz" wrap="square" lIns="91440" tIns="45720" rIns="91440" bIns="45720" numCol="1" rtlCol="0" anchor="ctr" anchorCtr="0" compatLnSpc="1">
            <a:prstTxWarp prst="textNoShape">
              <a:avLst/>
            </a:prstTxWarp>
            <a:normAutofit fontScale="55000" lnSpcReduction="20000"/>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5100" b="1" i="1" u="sng">
                <a:solidFill>
                  <a:srgbClr val="FFFF00"/>
                </a:solidFill>
                <a:effectLst>
                  <a:outerShdw blurRad="38100" dist="38100" dir="2700000" algn="tl">
                    <a:srgbClr val="000000">
                      <a:alpha val="43137"/>
                    </a:srgbClr>
                  </a:outerShdw>
                </a:effectLst>
                <a:latin typeface="Myriad Pro" pitchFamily="34" charset="0"/>
              </a:rPr>
              <a:t>Some</a:t>
            </a:r>
            <a:r>
              <a:rPr lang="en-US" sz="4400" b="1" i="1">
                <a:effectLst>
                  <a:outerShdw blurRad="38100" dist="38100" dir="2700000" algn="tl">
                    <a:srgbClr val="000000">
                      <a:alpha val="43137"/>
                    </a:srgbClr>
                  </a:outerShdw>
                </a:effectLst>
                <a:latin typeface="Myriad Pro" pitchFamily="34" charset="0"/>
              </a:rPr>
              <a:t> of the Colleges  SFHS IB Students  Have Attended</a:t>
            </a:r>
            <a:endParaRPr kumimoji="0" lang="en-US" sz="4400" b="1" i="0" u="none" strike="noStrike" cap="none" normalizeH="0" baseline="0">
              <a:ln>
                <a:noFill/>
              </a:ln>
              <a:effectLst>
                <a:outerShdw blurRad="38100" dist="38100" dir="2700000" algn="tl">
                  <a:srgbClr val="000000">
                    <a:alpha val="43137"/>
                  </a:srgbClr>
                </a:outerShdw>
              </a:effectLst>
              <a:latin typeface="Myriad Pro" pitchFamily="34" charset="0"/>
            </a:endParaRPr>
          </a:p>
        </p:txBody>
      </p:sp>
      <p:sp>
        <p:nvSpPr>
          <p:cNvPr id="2" name="TextBox 1">
            <a:extLst>
              <a:ext uri="{FF2B5EF4-FFF2-40B4-BE49-F238E27FC236}">
                <a16:creationId xmlns:a16="http://schemas.microsoft.com/office/drawing/2014/main" id="{BBCE10DE-1766-46E0-B963-2660F74E1232}"/>
              </a:ext>
            </a:extLst>
          </p:cNvPr>
          <p:cNvSpPr txBox="1"/>
          <p:nvPr/>
        </p:nvSpPr>
        <p:spPr>
          <a:xfrm>
            <a:off x="3200400" y="3200400"/>
            <a:ext cx="27432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3" name="TextBox 2">
            <a:extLst>
              <a:ext uri="{FF2B5EF4-FFF2-40B4-BE49-F238E27FC236}">
                <a16:creationId xmlns:a16="http://schemas.microsoft.com/office/drawing/2014/main" id="{E12CB258-5371-40F8-9039-88C9EA1794CC}"/>
              </a:ext>
            </a:extLst>
          </p:cNvPr>
          <p:cNvSpPr txBox="1"/>
          <p:nvPr/>
        </p:nvSpPr>
        <p:spPr>
          <a:xfrm>
            <a:off x="3200400" y="3200400"/>
            <a:ext cx="27432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graphicFrame>
        <p:nvGraphicFramePr>
          <p:cNvPr id="4" name="Table 3">
            <a:extLst>
              <a:ext uri="{FF2B5EF4-FFF2-40B4-BE49-F238E27FC236}">
                <a16:creationId xmlns:a16="http://schemas.microsoft.com/office/drawing/2014/main" id="{D28BABEE-6D77-9061-AEEA-A9B4EB9017C4}"/>
              </a:ext>
            </a:extLst>
          </p:cNvPr>
          <p:cNvGraphicFramePr>
            <a:graphicFrameLocks noGrp="1"/>
          </p:cNvGraphicFramePr>
          <p:nvPr>
            <p:extLst>
              <p:ext uri="{D42A27DB-BD31-4B8C-83A1-F6EECF244321}">
                <p14:modId xmlns:p14="http://schemas.microsoft.com/office/powerpoint/2010/main" val="1680775206"/>
              </p:ext>
            </p:extLst>
          </p:nvPr>
        </p:nvGraphicFramePr>
        <p:xfrm>
          <a:off x="382138" y="791570"/>
          <a:ext cx="8475261" cy="5837832"/>
        </p:xfrm>
        <a:graphic>
          <a:graphicData uri="http://schemas.openxmlformats.org/drawingml/2006/table">
            <a:tbl>
              <a:tblPr>
                <a:tableStyleId>{5C22544A-7EE6-4342-B048-85BDC9FD1C3A}</a:tableStyleId>
              </a:tblPr>
              <a:tblGrid>
                <a:gridCol w="2825087">
                  <a:extLst>
                    <a:ext uri="{9D8B030D-6E8A-4147-A177-3AD203B41FA5}">
                      <a16:colId xmlns:a16="http://schemas.microsoft.com/office/drawing/2014/main" val="775803756"/>
                    </a:ext>
                  </a:extLst>
                </a:gridCol>
                <a:gridCol w="2825087">
                  <a:extLst>
                    <a:ext uri="{9D8B030D-6E8A-4147-A177-3AD203B41FA5}">
                      <a16:colId xmlns:a16="http://schemas.microsoft.com/office/drawing/2014/main" val="770887343"/>
                    </a:ext>
                  </a:extLst>
                </a:gridCol>
                <a:gridCol w="2825087">
                  <a:extLst>
                    <a:ext uri="{9D8B030D-6E8A-4147-A177-3AD203B41FA5}">
                      <a16:colId xmlns:a16="http://schemas.microsoft.com/office/drawing/2014/main" val="2083693230"/>
                    </a:ext>
                  </a:extLst>
                </a:gridCol>
              </a:tblGrid>
              <a:tr h="274166">
                <a:tc>
                  <a:txBody>
                    <a:bodyPr/>
                    <a:lstStyle/>
                    <a:p>
                      <a:pPr algn="ctr" rtl="0" fontAlgn="ctr"/>
                      <a:r>
                        <a:rPr lang="en-US" sz="900" u="none" strike="noStrike">
                          <a:effectLst/>
                        </a:rPr>
                        <a:t>Agnes Scott</a:t>
                      </a:r>
                      <a:endParaRPr lang="en-US" sz="900" b="0" i="0" u="none" strike="noStrike">
                        <a:solidFill>
                          <a:srgbClr val="FFFFFF"/>
                        </a:solidFill>
                        <a:effectLst/>
                        <a:latin typeface="Calibri" panose="020F0502020204030204" pitchFamily="34" charset="0"/>
                      </a:endParaRPr>
                    </a:p>
                  </a:txBody>
                  <a:tcPr marL="6423" marR="6423" marT="6423" marB="0" anchor="ctr">
                    <a:solidFill>
                      <a:srgbClr val="FFC000"/>
                    </a:solidFill>
                  </a:tcPr>
                </a:tc>
                <a:tc>
                  <a:txBody>
                    <a:bodyPr/>
                    <a:lstStyle/>
                    <a:p>
                      <a:pPr algn="ctr" rtl="0" fontAlgn="ctr"/>
                      <a:r>
                        <a:rPr lang="en-US" sz="900" u="none" strike="noStrike">
                          <a:effectLst/>
                        </a:rPr>
                        <a:t>Georgia Southern</a:t>
                      </a:r>
                      <a:endParaRPr lang="en-US" sz="900" b="0" i="0" u="none" strike="noStrike">
                        <a:solidFill>
                          <a:srgbClr val="FFFFFF"/>
                        </a:solidFill>
                        <a:effectLst/>
                        <a:latin typeface="Calibri" panose="020F0502020204030204" pitchFamily="34" charset="0"/>
                      </a:endParaRPr>
                    </a:p>
                  </a:txBody>
                  <a:tcPr marL="6423" marR="6423" marT="6423" marB="0" anchor="ctr">
                    <a:solidFill>
                      <a:srgbClr val="FFC000"/>
                    </a:solidFill>
                  </a:tcPr>
                </a:tc>
                <a:tc>
                  <a:txBody>
                    <a:bodyPr/>
                    <a:lstStyle/>
                    <a:p>
                      <a:pPr algn="ctr" rtl="0" fontAlgn="ctr"/>
                      <a:r>
                        <a:rPr lang="en-US" sz="900" u="none" strike="noStrike">
                          <a:effectLst/>
                        </a:rPr>
                        <a:t>Texas A&amp;M</a:t>
                      </a:r>
                      <a:endParaRPr lang="en-US" sz="900" b="0" i="0" u="none" strike="noStrike">
                        <a:solidFill>
                          <a:srgbClr val="FFFFFF"/>
                        </a:solidFill>
                        <a:effectLst/>
                        <a:latin typeface="Calibri" panose="020F0502020204030204" pitchFamily="34" charset="0"/>
                      </a:endParaRPr>
                    </a:p>
                  </a:txBody>
                  <a:tcPr marL="6423" marR="6423" marT="6423" marB="0" anchor="ctr">
                    <a:solidFill>
                      <a:srgbClr val="FFC000"/>
                    </a:solidFill>
                  </a:tcPr>
                </a:tc>
                <a:extLst>
                  <a:ext uri="{0D108BD9-81ED-4DB2-BD59-A6C34878D82A}">
                    <a16:rowId xmlns:a16="http://schemas.microsoft.com/office/drawing/2014/main" val="3520733179"/>
                  </a:ext>
                </a:extLst>
              </a:tr>
              <a:tr h="207677">
                <a:tc>
                  <a:txBody>
                    <a:bodyPr/>
                    <a:lstStyle/>
                    <a:p>
                      <a:pPr algn="ctr" rtl="0" fontAlgn="ctr"/>
                      <a:r>
                        <a:rPr lang="en-US" sz="900" u="none" strike="noStrike">
                          <a:effectLst/>
                        </a:rPr>
                        <a:t>Amherst</a:t>
                      </a:r>
                      <a:endParaRPr lang="en-US" sz="900" b="0" i="0" u="none" strike="noStrike">
                        <a:solidFill>
                          <a:srgbClr val="FFFFFF"/>
                        </a:solidFill>
                        <a:effectLst/>
                        <a:latin typeface="Calibri" panose="020F0502020204030204" pitchFamily="34" charset="0"/>
                      </a:endParaRPr>
                    </a:p>
                  </a:txBody>
                  <a:tcPr marL="6423" marR="6423" marT="6423" marB="0" anchor="ctr">
                    <a:solidFill>
                      <a:srgbClr val="FFC000"/>
                    </a:solidFill>
                  </a:tcPr>
                </a:tc>
                <a:tc>
                  <a:txBody>
                    <a:bodyPr/>
                    <a:lstStyle/>
                    <a:p>
                      <a:pPr algn="ctr" rtl="0" fontAlgn="ctr"/>
                      <a:r>
                        <a:rPr lang="en-US" sz="900" u="none" strike="noStrike">
                          <a:effectLst/>
                        </a:rPr>
                        <a:t>Georgia State University</a:t>
                      </a:r>
                      <a:endParaRPr lang="en-US" sz="900" b="0" i="0" u="none" strike="noStrike">
                        <a:solidFill>
                          <a:srgbClr val="FFFFFF"/>
                        </a:solidFill>
                        <a:effectLst/>
                        <a:latin typeface="Calibri" panose="020F0502020204030204" pitchFamily="34" charset="0"/>
                      </a:endParaRPr>
                    </a:p>
                  </a:txBody>
                  <a:tcPr marL="6423" marR="6423" marT="6423" marB="0" anchor="ctr">
                    <a:solidFill>
                      <a:srgbClr val="FFC000"/>
                    </a:solidFill>
                  </a:tcPr>
                </a:tc>
                <a:tc>
                  <a:txBody>
                    <a:bodyPr/>
                    <a:lstStyle/>
                    <a:p>
                      <a:pPr algn="ctr" rtl="0" fontAlgn="ctr"/>
                      <a:r>
                        <a:rPr lang="en-US" sz="900" u="none" strike="noStrike">
                          <a:effectLst/>
                        </a:rPr>
                        <a:t>Tulane</a:t>
                      </a:r>
                      <a:endParaRPr lang="en-US" sz="900" b="0" i="0" u="none" strike="noStrike">
                        <a:solidFill>
                          <a:srgbClr val="FFFFFF"/>
                        </a:solidFill>
                        <a:effectLst/>
                        <a:latin typeface="Calibri" panose="020F0502020204030204" pitchFamily="34" charset="0"/>
                      </a:endParaRPr>
                    </a:p>
                  </a:txBody>
                  <a:tcPr marL="6423" marR="6423" marT="6423" marB="0" anchor="ctr">
                    <a:solidFill>
                      <a:srgbClr val="FFC000"/>
                    </a:solidFill>
                  </a:tcPr>
                </a:tc>
                <a:extLst>
                  <a:ext uri="{0D108BD9-81ED-4DB2-BD59-A6C34878D82A}">
                    <a16:rowId xmlns:a16="http://schemas.microsoft.com/office/drawing/2014/main" val="2028374626"/>
                  </a:ext>
                </a:extLst>
              </a:tr>
              <a:tr h="207677">
                <a:tc>
                  <a:txBody>
                    <a:bodyPr/>
                    <a:lstStyle/>
                    <a:p>
                      <a:pPr algn="ctr" rtl="0" fontAlgn="ctr"/>
                      <a:r>
                        <a:rPr lang="en-US" sz="900" u="none" strike="noStrike">
                          <a:effectLst/>
                        </a:rPr>
                        <a:t>Auburn University</a:t>
                      </a:r>
                      <a:endParaRPr lang="en-US" sz="900" b="0" i="0" u="none" strike="noStrike">
                        <a:solidFill>
                          <a:srgbClr val="FFFFFF"/>
                        </a:solidFill>
                        <a:effectLst/>
                        <a:latin typeface="Calibri" panose="020F0502020204030204" pitchFamily="34" charset="0"/>
                      </a:endParaRPr>
                    </a:p>
                  </a:txBody>
                  <a:tcPr marL="6423" marR="6423" marT="6423" marB="0" anchor="ctr">
                    <a:solidFill>
                      <a:srgbClr val="FFC000"/>
                    </a:solidFill>
                  </a:tcPr>
                </a:tc>
                <a:tc>
                  <a:txBody>
                    <a:bodyPr/>
                    <a:lstStyle/>
                    <a:p>
                      <a:pPr algn="ctr" rtl="0" fontAlgn="ctr"/>
                      <a:r>
                        <a:rPr lang="en-US" sz="900" u="none" strike="noStrike">
                          <a:effectLst/>
                        </a:rPr>
                        <a:t>Harding</a:t>
                      </a:r>
                      <a:endParaRPr lang="en-US" sz="900" b="0" i="0" u="none" strike="noStrike">
                        <a:solidFill>
                          <a:srgbClr val="FFFFFF"/>
                        </a:solidFill>
                        <a:effectLst/>
                        <a:latin typeface="Calibri" panose="020F0502020204030204" pitchFamily="34" charset="0"/>
                      </a:endParaRPr>
                    </a:p>
                  </a:txBody>
                  <a:tcPr marL="6423" marR="6423" marT="6423" marB="0" anchor="ctr">
                    <a:solidFill>
                      <a:srgbClr val="FFC000"/>
                    </a:solidFill>
                  </a:tcPr>
                </a:tc>
                <a:tc>
                  <a:txBody>
                    <a:bodyPr/>
                    <a:lstStyle/>
                    <a:p>
                      <a:pPr algn="ctr" rtl="0" fontAlgn="ctr"/>
                      <a:r>
                        <a:rPr lang="en-US" sz="900" u="none" strike="noStrike">
                          <a:effectLst/>
                        </a:rPr>
                        <a:t>United States Air Force Academy</a:t>
                      </a:r>
                      <a:endParaRPr lang="en-US" sz="900" b="0" i="0" u="none" strike="noStrike">
                        <a:solidFill>
                          <a:srgbClr val="FFFFFF"/>
                        </a:solidFill>
                        <a:effectLst/>
                        <a:latin typeface="Calibri" panose="020F0502020204030204" pitchFamily="34" charset="0"/>
                      </a:endParaRPr>
                    </a:p>
                  </a:txBody>
                  <a:tcPr marL="6423" marR="6423" marT="6423" marB="0" anchor="ctr">
                    <a:solidFill>
                      <a:srgbClr val="FFC000"/>
                    </a:solidFill>
                  </a:tcPr>
                </a:tc>
                <a:extLst>
                  <a:ext uri="{0D108BD9-81ED-4DB2-BD59-A6C34878D82A}">
                    <a16:rowId xmlns:a16="http://schemas.microsoft.com/office/drawing/2014/main" val="549141779"/>
                  </a:ext>
                </a:extLst>
              </a:tr>
              <a:tr h="207677">
                <a:tc>
                  <a:txBody>
                    <a:bodyPr/>
                    <a:lstStyle/>
                    <a:p>
                      <a:pPr algn="ctr" rtl="0" fontAlgn="ctr"/>
                      <a:r>
                        <a:rPr lang="en-US" sz="900" u="none" strike="noStrike">
                          <a:effectLst/>
                        </a:rPr>
                        <a:t>Barnard</a:t>
                      </a:r>
                      <a:endParaRPr lang="en-US" sz="900" b="0" i="0" u="none" strike="noStrike">
                        <a:solidFill>
                          <a:srgbClr val="FFFFFF"/>
                        </a:solidFill>
                        <a:effectLst/>
                        <a:latin typeface="Calibri" panose="020F0502020204030204" pitchFamily="34" charset="0"/>
                      </a:endParaRPr>
                    </a:p>
                  </a:txBody>
                  <a:tcPr marL="6423" marR="6423" marT="6423" marB="0" anchor="ctr">
                    <a:solidFill>
                      <a:srgbClr val="FFC000"/>
                    </a:solidFill>
                  </a:tcPr>
                </a:tc>
                <a:tc>
                  <a:txBody>
                    <a:bodyPr/>
                    <a:lstStyle/>
                    <a:p>
                      <a:pPr algn="ctr" rtl="0" fontAlgn="ctr"/>
                      <a:r>
                        <a:rPr lang="en-US" sz="900" u="none" strike="noStrike">
                          <a:effectLst/>
                        </a:rPr>
                        <a:t>Illinois Kennesaw State</a:t>
                      </a:r>
                      <a:endParaRPr lang="en-US" sz="900" b="0" i="0" u="none" strike="noStrike">
                        <a:solidFill>
                          <a:srgbClr val="FFFFFF"/>
                        </a:solidFill>
                        <a:effectLst/>
                        <a:latin typeface="Calibri" panose="020F0502020204030204" pitchFamily="34" charset="0"/>
                      </a:endParaRPr>
                    </a:p>
                  </a:txBody>
                  <a:tcPr marL="6423" marR="6423" marT="6423" marB="0" anchor="ctr">
                    <a:solidFill>
                      <a:srgbClr val="FFC000"/>
                    </a:solidFill>
                  </a:tcPr>
                </a:tc>
                <a:tc>
                  <a:txBody>
                    <a:bodyPr/>
                    <a:lstStyle/>
                    <a:p>
                      <a:pPr algn="ctr" rtl="0" fontAlgn="ctr"/>
                      <a:r>
                        <a:rPr lang="en-US" sz="900" u="none" strike="noStrike">
                          <a:effectLst/>
                        </a:rPr>
                        <a:t>Universite de Nantes</a:t>
                      </a:r>
                      <a:endParaRPr lang="en-US" sz="900" b="0" i="0" u="none" strike="noStrike">
                        <a:solidFill>
                          <a:srgbClr val="FFFFFF"/>
                        </a:solidFill>
                        <a:effectLst/>
                        <a:latin typeface="Calibri" panose="020F0502020204030204" pitchFamily="34" charset="0"/>
                      </a:endParaRPr>
                    </a:p>
                  </a:txBody>
                  <a:tcPr marL="6423" marR="6423" marT="6423" marB="0" anchor="ctr">
                    <a:solidFill>
                      <a:srgbClr val="FFC000"/>
                    </a:solidFill>
                  </a:tcPr>
                </a:tc>
                <a:extLst>
                  <a:ext uri="{0D108BD9-81ED-4DB2-BD59-A6C34878D82A}">
                    <a16:rowId xmlns:a16="http://schemas.microsoft.com/office/drawing/2014/main" val="2736231441"/>
                  </a:ext>
                </a:extLst>
              </a:tr>
              <a:tr h="207677">
                <a:tc>
                  <a:txBody>
                    <a:bodyPr/>
                    <a:lstStyle/>
                    <a:p>
                      <a:pPr algn="ctr" rtl="0" fontAlgn="ctr"/>
                      <a:r>
                        <a:rPr lang="en-US" sz="900" u="none" strike="noStrike">
                          <a:effectLst/>
                        </a:rPr>
                        <a:t>Baylor University</a:t>
                      </a:r>
                      <a:endParaRPr lang="en-US" sz="900" b="0" i="0" u="none" strike="noStrike">
                        <a:solidFill>
                          <a:srgbClr val="FFFFFF"/>
                        </a:solidFill>
                        <a:effectLst/>
                        <a:latin typeface="Calibri" panose="020F0502020204030204" pitchFamily="34" charset="0"/>
                      </a:endParaRPr>
                    </a:p>
                  </a:txBody>
                  <a:tcPr marL="6423" marR="6423" marT="6423" marB="0" anchor="ctr">
                    <a:solidFill>
                      <a:srgbClr val="FFC000"/>
                    </a:solidFill>
                  </a:tcPr>
                </a:tc>
                <a:tc>
                  <a:txBody>
                    <a:bodyPr/>
                    <a:lstStyle/>
                    <a:p>
                      <a:pPr algn="ctr" rtl="0" fontAlgn="ctr"/>
                      <a:r>
                        <a:rPr lang="en-US" sz="900" u="none" strike="noStrike">
                          <a:effectLst/>
                        </a:rPr>
                        <a:t>Johns Hopkins</a:t>
                      </a:r>
                      <a:endParaRPr lang="en-US" sz="900" b="0" i="0" u="none" strike="noStrike">
                        <a:solidFill>
                          <a:srgbClr val="FFFFFF"/>
                        </a:solidFill>
                        <a:effectLst/>
                        <a:latin typeface="Calibri" panose="020F0502020204030204" pitchFamily="34" charset="0"/>
                      </a:endParaRPr>
                    </a:p>
                  </a:txBody>
                  <a:tcPr marL="6423" marR="6423" marT="6423" marB="0" anchor="ctr">
                    <a:solidFill>
                      <a:srgbClr val="FFC000"/>
                    </a:solidFill>
                  </a:tcPr>
                </a:tc>
                <a:tc>
                  <a:txBody>
                    <a:bodyPr/>
                    <a:lstStyle/>
                    <a:p>
                      <a:pPr algn="ctr" rtl="0" fontAlgn="ctr"/>
                      <a:r>
                        <a:rPr lang="en-US" sz="900" u="none" strike="noStrike">
                          <a:effectLst/>
                        </a:rPr>
                        <a:t>University of Alabama-Birmingham</a:t>
                      </a:r>
                      <a:endParaRPr lang="en-US" sz="900" b="0" i="0" u="none" strike="noStrike">
                        <a:solidFill>
                          <a:srgbClr val="FFFFFF"/>
                        </a:solidFill>
                        <a:effectLst/>
                        <a:latin typeface="Calibri" panose="020F0502020204030204" pitchFamily="34" charset="0"/>
                      </a:endParaRPr>
                    </a:p>
                  </a:txBody>
                  <a:tcPr marL="6423" marR="6423" marT="6423" marB="0" anchor="ctr">
                    <a:solidFill>
                      <a:srgbClr val="FFC000"/>
                    </a:solidFill>
                  </a:tcPr>
                </a:tc>
                <a:extLst>
                  <a:ext uri="{0D108BD9-81ED-4DB2-BD59-A6C34878D82A}">
                    <a16:rowId xmlns:a16="http://schemas.microsoft.com/office/drawing/2014/main" val="4003312124"/>
                  </a:ext>
                </a:extLst>
              </a:tr>
              <a:tr h="207677">
                <a:tc>
                  <a:txBody>
                    <a:bodyPr/>
                    <a:lstStyle/>
                    <a:p>
                      <a:pPr algn="ctr" rtl="0" fontAlgn="ctr"/>
                      <a:r>
                        <a:rPr lang="en-US" sz="900" u="none" strike="noStrike">
                          <a:effectLst/>
                        </a:rPr>
                        <a:t>Berry</a:t>
                      </a:r>
                      <a:endParaRPr lang="en-US" sz="900" b="0" i="0" u="none" strike="noStrike">
                        <a:solidFill>
                          <a:srgbClr val="FFFFFF"/>
                        </a:solidFill>
                        <a:effectLst/>
                        <a:latin typeface="Calibri" panose="020F0502020204030204" pitchFamily="34" charset="0"/>
                      </a:endParaRPr>
                    </a:p>
                  </a:txBody>
                  <a:tcPr marL="6423" marR="6423" marT="6423" marB="0" anchor="ctr">
                    <a:solidFill>
                      <a:srgbClr val="FFC000"/>
                    </a:solidFill>
                  </a:tcPr>
                </a:tc>
                <a:tc>
                  <a:txBody>
                    <a:bodyPr/>
                    <a:lstStyle/>
                    <a:p>
                      <a:pPr algn="ctr" rtl="0" fontAlgn="ctr"/>
                      <a:r>
                        <a:rPr lang="en-US" sz="900" u="none" strike="noStrike">
                          <a:effectLst/>
                        </a:rPr>
                        <a:t>Kennesaw State University</a:t>
                      </a:r>
                      <a:endParaRPr lang="en-US" sz="900" b="0" i="0" u="none" strike="noStrike">
                        <a:solidFill>
                          <a:srgbClr val="FFFFFF"/>
                        </a:solidFill>
                        <a:effectLst/>
                        <a:latin typeface="Calibri" panose="020F0502020204030204" pitchFamily="34" charset="0"/>
                      </a:endParaRPr>
                    </a:p>
                  </a:txBody>
                  <a:tcPr marL="6423" marR="6423" marT="6423" marB="0" anchor="ctr">
                    <a:solidFill>
                      <a:srgbClr val="FFC000"/>
                    </a:solidFill>
                  </a:tcPr>
                </a:tc>
                <a:tc>
                  <a:txBody>
                    <a:bodyPr/>
                    <a:lstStyle/>
                    <a:p>
                      <a:pPr algn="ctr" rtl="0" fontAlgn="ctr"/>
                      <a:r>
                        <a:rPr lang="en-US" sz="900" u="none" strike="noStrike">
                          <a:effectLst/>
                        </a:rPr>
                        <a:t>University of California – LA (UCLA)</a:t>
                      </a:r>
                      <a:endParaRPr lang="en-US" sz="900" b="0" i="0" u="none" strike="noStrike">
                        <a:solidFill>
                          <a:srgbClr val="FFFFFF"/>
                        </a:solidFill>
                        <a:effectLst/>
                        <a:latin typeface="Calibri" panose="020F0502020204030204" pitchFamily="34" charset="0"/>
                      </a:endParaRPr>
                    </a:p>
                  </a:txBody>
                  <a:tcPr marL="6423" marR="6423" marT="6423" marB="0" anchor="ctr">
                    <a:solidFill>
                      <a:srgbClr val="FFC000"/>
                    </a:solidFill>
                  </a:tcPr>
                </a:tc>
                <a:extLst>
                  <a:ext uri="{0D108BD9-81ED-4DB2-BD59-A6C34878D82A}">
                    <a16:rowId xmlns:a16="http://schemas.microsoft.com/office/drawing/2014/main" val="24823293"/>
                  </a:ext>
                </a:extLst>
              </a:tr>
              <a:tr h="207677">
                <a:tc>
                  <a:txBody>
                    <a:bodyPr/>
                    <a:lstStyle/>
                    <a:p>
                      <a:pPr algn="ctr" rtl="0" fontAlgn="ctr"/>
                      <a:r>
                        <a:rPr lang="en-US" sz="900" u="none" strike="noStrike">
                          <a:effectLst/>
                        </a:rPr>
                        <a:t>Berry College</a:t>
                      </a:r>
                      <a:endParaRPr lang="en-US" sz="900" b="0" i="0" u="none" strike="noStrike">
                        <a:solidFill>
                          <a:srgbClr val="FFFFFF"/>
                        </a:solidFill>
                        <a:effectLst/>
                        <a:latin typeface="Calibri" panose="020F0502020204030204" pitchFamily="34" charset="0"/>
                      </a:endParaRPr>
                    </a:p>
                  </a:txBody>
                  <a:tcPr marL="6423" marR="6423" marT="6423" marB="0" anchor="ctr">
                    <a:solidFill>
                      <a:srgbClr val="FFC000"/>
                    </a:solidFill>
                  </a:tcPr>
                </a:tc>
                <a:tc>
                  <a:txBody>
                    <a:bodyPr/>
                    <a:lstStyle/>
                    <a:p>
                      <a:pPr algn="ctr" rtl="0" fontAlgn="ctr"/>
                      <a:r>
                        <a:rPr lang="en-US" sz="900" u="none" strike="noStrike">
                          <a:effectLst/>
                        </a:rPr>
                        <a:t>Kings College London</a:t>
                      </a:r>
                      <a:endParaRPr lang="en-US" sz="900" b="0" i="0" u="none" strike="noStrike">
                        <a:solidFill>
                          <a:srgbClr val="FFFFFF"/>
                        </a:solidFill>
                        <a:effectLst/>
                        <a:latin typeface="Calibri" panose="020F0502020204030204" pitchFamily="34" charset="0"/>
                      </a:endParaRPr>
                    </a:p>
                  </a:txBody>
                  <a:tcPr marL="6423" marR="6423" marT="6423" marB="0" anchor="ctr">
                    <a:solidFill>
                      <a:srgbClr val="FFC000"/>
                    </a:solidFill>
                  </a:tcPr>
                </a:tc>
                <a:tc>
                  <a:txBody>
                    <a:bodyPr/>
                    <a:lstStyle/>
                    <a:p>
                      <a:pPr algn="ctr" rtl="0" fontAlgn="ctr"/>
                      <a:r>
                        <a:rPr lang="en-US" sz="900" u="none" strike="noStrike">
                          <a:effectLst/>
                        </a:rPr>
                        <a:t>University of Chicago</a:t>
                      </a:r>
                      <a:endParaRPr lang="en-US" sz="900" b="0" i="0" u="none" strike="noStrike">
                        <a:solidFill>
                          <a:srgbClr val="FFFFFF"/>
                        </a:solidFill>
                        <a:effectLst/>
                        <a:latin typeface="Calibri" panose="020F0502020204030204" pitchFamily="34" charset="0"/>
                      </a:endParaRPr>
                    </a:p>
                  </a:txBody>
                  <a:tcPr marL="6423" marR="6423" marT="6423" marB="0" anchor="ctr">
                    <a:solidFill>
                      <a:srgbClr val="FFC000"/>
                    </a:solidFill>
                  </a:tcPr>
                </a:tc>
                <a:extLst>
                  <a:ext uri="{0D108BD9-81ED-4DB2-BD59-A6C34878D82A}">
                    <a16:rowId xmlns:a16="http://schemas.microsoft.com/office/drawing/2014/main" val="3269234653"/>
                  </a:ext>
                </a:extLst>
              </a:tr>
              <a:tr h="207677">
                <a:tc>
                  <a:txBody>
                    <a:bodyPr/>
                    <a:lstStyle/>
                    <a:p>
                      <a:pPr algn="ctr" rtl="0" fontAlgn="ctr"/>
                      <a:r>
                        <a:rPr lang="en-US" sz="900" u="none" strike="noStrike">
                          <a:effectLst/>
                        </a:rPr>
                        <a:t>Boston College</a:t>
                      </a:r>
                      <a:endParaRPr lang="en-US" sz="900" b="0" i="0" u="none" strike="noStrike">
                        <a:solidFill>
                          <a:srgbClr val="FFFFFF"/>
                        </a:solidFill>
                        <a:effectLst/>
                        <a:latin typeface="Calibri" panose="020F0502020204030204" pitchFamily="34" charset="0"/>
                      </a:endParaRPr>
                    </a:p>
                  </a:txBody>
                  <a:tcPr marL="6423" marR="6423" marT="6423" marB="0" anchor="ctr">
                    <a:solidFill>
                      <a:srgbClr val="FFC000"/>
                    </a:solidFill>
                  </a:tcPr>
                </a:tc>
                <a:tc>
                  <a:txBody>
                    <a:bodyPr/>
                    <a:lstStyle/>
                    <a:p>
                      <a:pPr algn="ctr" rtl="0" fontAlgn="ctr"/>
                      <a:r>
                        <a:rPr lang="en-US" sz="900" u="none" strike="noStrike">
                          <a:effectLst/>
                        </a:rPr>
                        <a:t>Louisiana State University</a:t>
                      </a:r>
                      <a:endParaRPr lang="en-US" sz="900" b="0" i="0" u="none" strike="noStrike">
                        <a:solidFill>
                          <a:srgbClr val="FFFFFF"/>
                        </a:solidFill>
                        <a:effectLst/>
                        <a:latin typeface="Calibri" panose="020F0502020204030204" pitchFamily="34" charset="0"/>
                      </a:endParaRPr>
                    </a:p>
                  </a:txBody>
                  <a:tcPr marL="6423" marR="6423" marT="6423" marB="0" anchor="ctr">
                    <a:solidFill>
                      <a:srgbClr val="FFC000"/>
                    </a:solidFill>
                  </a:tcPr>
                </a:tc>
                <a:tc>
                  <a:txBody>
                    <a:bodyPr/>
                    <a:lstStyle/>
                    <a:p>
                      <a:pPr algn="ctr" rtl="0" fontAlgn="ctr"/>
                      <a:r>
                        <a:rPr lang="en-US" sz="900" u="none" strike="noStrike">
                          <a:effectLst/>
                        </a:rPr>
                        <a:t>University of Eddinburgh</a:t>
                      </a:r>
                      <a:endParaRPr lang="en-US" sz="900" b="0" i="0" u="none" strike="noStrike">
                        <a:solidFill>
                          <a:srgbClr val="FFFFFF"/>
                        </a:solidFill>
                        <a:effectLst/>
                        <a:latin typeface="Calibri" panose="020F0502020204030204" pitchFamily="34" charset="0"/>
                      </a:endParaRPr>
                    </a:p>
                  </a:txBody>
                  <a:tcPr marL="6423" marR="6423" marT="6423" marB="0" anchor="ctr">
                    <a:solidFill>
                      <a:srgbClr val="FFC000"/>
                    </a:solidFill>
                  </a:tcPr>
                </a:tc>
                <a:extLst>
                  <a:ext uri="{0D108BD9-81ED-4DB2-BD59-A6C34878D82A}">
                    <a16:rowId xmlns:a16="http://schemas.microsoft.com/office/drawing/2014/main" val="420480008"/>
                  </a:ext>
                </a:extLst>
              </a:tr>
              <a:tr h="164064">
                <a:tc>
                  <a:txBody>
                    <a:bodyPr/>
                    <a:lstStyle/>
                    <a:p>
                      <a:pPr algn="ctr" rtl="0" fontAlgn="ctr"/>
                      <a:r>
                        <a:rPr lang="en-US" sz="900" u="none" strike="noStrike">
                          <a:effectLst/>
                        </a:rPr>
                        <a:t>Bowdoin</a:t>
                      </a:r>
                      <a:endParaRPr lang="en-US" sz="900" b="0" i="0" u="none" strike="noStrike">
                        <a:solidFill>
                          <a:srgbClr val="FFFFFF"/>
                        </a:solidFill>
                        <a:effectLst/>
                        <a:latin typeface="Calibri" panose="020F0502020204030204" pitchFamily="34" charset="0"/>
                      </a:endParaRPr>
                    </a:p>
                  </a:txBody>
                  <a:tcPr marL="6423" marR="6423" marT="6423" marB="0" anchor="ctr">
                    <a:solidFill>
                      <a:srgbClr val="FFC000"/>
                    </a:solidFill>
                  </a:tcPr>
                </a:tc>
                <a:tc>
                  <a:txBody>
                    <a:bodyPr/>
                    <a:lstStyle/>
                    <a:p>
                      <a:pPr algn="ctr" rtl="0" fontAlgn="ctr"/>
                      <a:r>
                        <a:rPr lang="en-US" sz="900" u="none" strike="noStrike">
                          <a:effectLst/>
                        </a:rPr>
                        <a:t>Mass. Institute of Technology (MIT)</a:t>
                      </a:r>
                      <a:endParaRPr lang="en-US" sz="900" b="0" i="0" u="none" strike="noStrike">
                        <a:solidFill>
                          <a:srgbClr val="FFFFFF"/>
                        </a:solidFill>
                        <a:effectLst/>
                        <a:latin typeface="Calibri" panose="020F0502020204030204" pitchFamily="34" charset="0"/>
                      </a:endParaRPr>
                    </a:p>
                  </a:txBody>
                  <a:tcPr marL="6423" marR="6423" marT="6423" marB="0" anchor="ctr">
                    <a:solidFill>
                      <a:srgbClr val="FFC000"/>
                    </a:solidFill>
                  </a:tcPr>
                </a:tc>
                <a:tc>
                  <a:txBody>
                    <a:bodyPr/>
                    <a:lstStyle/>
                    <a:p>
                      <a:pPr algn="ctr" rtl="0" fontAlgn="ctr"/>
                      <a:r>
                        <a:rPr lang="en-US" sz="900" u="none" strike="noStrike">
                          <a:effectLst/>
                        </a:rPr>
                        <a:t>University of Florida</a:t>
                      </a:r>
                      <a:endParaRPr lang="en-US" sz="900" b="0" i="0" u="none" strike="noStrike">
                        <a:solidFill>
                          <a:srgbClr val="FFFFFF"/>
                        </a:solidFill>
                        <a:effectLst/>
                        <a:latin typeface="Calibri" panose="020F0502020204030204" pitchFamily="34" charset="0"/>
                      </a:endParaRPr>
                    </a:p>
                  </a:txBody>
                  <a:tcPr marL="6423" marR="6423" marT="6423" marB="0" anchor="ctr">
                    <a:solidFill>
                      <a:srgbClr val="FFC000"/>
                    </a:solidFill>
                  </a:tcPr>
                </a:tc>
                <a:extLst>
                  <a:ext uri="{0D108BD9-81ED-4DB2-BD59-A6C34878D82A}">
                    <a16:rowId xmlns:a16="http://schemas.microsoft.com/office/drawing/2014/main" val="2922622794"/>
                  </a:ext>
                </a:extLst>
              </a:tr>
              <a:tr h="207677">
                <a:tc>
                  <a:txBody>
                    <a:bodyPr/>
                    <a:lstStyle/>
                    <a:p>
                      <a:pPr algn="ctr" rtl="0" fontAlgn="ctr"/>
                      <a:r>
                        <a:rPr lang="en-US" sz="900" u="none" strike="noStrike">
                          <a:effectLst/>
                        </a:rPr>
                        <a:t>Brigham Young</a:t>
                      </a:r>
                      <a:endParaRPr lang="en-US" sz="900" b="0" i="0" u="none" strike="noStrike">
                        <a:solidFill>
                          <a:srgbClr val="FFFFFF"/>
                        </a:solidFill>
                        <a:effectLst/>
                        <a:latin typeface="Calibri" panose="020F0502020204030204" pitchFamily="34" charset="0"/>
                      </a:endParaRPr>
                    </a:p>
                  </a:txBody>
                  <a:tcPr marL="6423" marR="6423" marT="6423" marB="0" anchor="ctr">
                    <a:solidFill>
                      <a:srgbClr val="FFC000"/>
                    </a:solidFill>
                  </a:tcPr>
                </a:tc>
                <a:tc>
                  <a:txBody>
                    <a:bodyPr/>
                    <a:lstStyle/>
                    <a:p>
                      <a:pPr algn="ctr" rtl="0" fontAlgn="ctr"/>
                      <a:r>
                        <a:rPr lang="en-US" sz="900" u="none" strike="noStrike">
                          <a:effectLst/>
                        </a:rPr>
                        <a:t>McGill University</a:t>
                      </a:r>
                      <a:endParaRPr lang="en-US" sz="900" b="0" i="0" u="none" strike="noStrike">
                        <a:solidFill>
                          <a:srgbClr val="FFFFFF"/>
                        </a:solidFill>
                        <a:effectLst/>
                        <a:latin typeface="Calibri" panose="020F0502020204030204" pitchFamily="34" charset="0"/>
                      </a:endParaRPr>
                    </a:p>
                  </a:txBody>
                  <a:tcPr marL="6423" marR="6423" marT="6423" marB="0" anchor="ctr">
                    <a:solidFill>
                      <a:srgbClr val="FFC000"/>
                    </a:solidFill>
                  </a:tcPr>
                </a:tc>
                <a:tc>
                  <a:txBody>
                    <a:bodyPr/>
                    <a:lstStyle/>
                    <a:p>
                      <a:pPr algn="ctr" rtl="0" fontAlgn="ctr"/>
                      <a:r>
                        <a:rPr lang="en-US" sz="900" u="none" strike="noStrike">
                          <a:effectLst/>
                        </a:rPr>
                        <a:t>University of Georgia</a:t>
                      </a:r>
                      <a:endParaRPr lang="en-US" sz="900" b="0" i="0" u="none" strike="noStrike">
                        <a:solidFill>
                          <a:srgbClr val="FFFFFF"/>
                        </a:solidFill>
                        <a:effectLst/>
                        <a:latin typeface="Calibri" panose="020F0502020204030204" pitchFamily="34" charset="0"/>
                      </a:endParaRPr>
                    </a:p>
                  </a:txBody>
                  <a:tcPr marL="6423" marR="6423" marT="6423" marB="0" anchor="ctr">
                    <a:solidFill>
                      <a:srgbClr val="FFC000"/>
                    </a:solidFill>
                  </a:tcPr>
                </a:tc>
                <a:extLst>
                  <a:ext uri="{0D108BD9-81ED-4DB2-BD59-A6C34878D82A}">
                    <a16:rowId xmlns:a16="http://schemas.microsoft.com/office/drawing/2014/main" val="141448068"/>
                  </a:ext>
                </a:extLst>
              </a:tr>
              <a:tr h="207677">
                <a:tc>
                  <a:txBody>
                    <a:bodyPr/>
                    <a:lstStyle/>
                    <a:p>
                      <a:pPr algn="ctr" rtl="0" fontAlgn="ctr"/>
                      <a:r>
                        <a:rPr lang="en-US" sz="900" u="none" strike="noStrike">
                          <a:effectLst/>
                        </a:rPr>
                        <a:t>Bryn Mawr</a:t>
                      </a:r>
                      <a:endParaRPr lang="en-US" sz="900" b="0" i="0" u="none" strike="noStrike">
                        <a:solidFill>
                          <a:srgbClr val="FFFFFF"/>
                        </a:solidFill>
                        <a:effectLst/>
                        <a:latin typeface="Calibri" panose="020F0502020204030204" pitchFamily="34" charset="0"/>
                      </a:endParaRPr>
                    </a:p>
                  </a:txBody>
                  <a:tcPr marL="6423" marR="6423" marT="6423" marB="0" anchor="ctr">
                    <a:solidFill>
                      <a:srgbClr val="FFC000"/>
                    </a:solidFill>
                  </a:tcPr>
                </a:tc>
                <a:tc>
                  <a:txBody>
                    <a:bodyPr/>
                    <a:lstStyle/>
                    <a:p>
                      <a:pPr algn="ctr" rtl="0" fontAlgn="ctr"/>
                      <a:r>
                        <a:rPr lang="en-US" sz="900" u="none" strike="noStrike">
                          <a:effectLst/>
                        </a:rPr>
                        <a:t>Mercer University</a:t>
                      </a:r>
                      <a:endParaRPr lang="en-US" sz="900" b="0" i="0" u="none" strike="noStrike">
                        <a:solidFill>
                          <a:srgbClr val="FFFFFF"/>
                        </a:solidFill>
                        <a:effectLst/>
                        <a:latin typeface="Calibri" panose="020F0502020204030204" pitchFamily="34" charset="0"/>
                      </a:endParaRPr>
                    </a:p>
                  </a:txBody>
                  <a:tcPr marL="6423" marR="6423" marT="6423" marB="0" anchor="ctr">
                    <a:solidFill>
                      <a:srgbClr val="FFC000"/>
                    </a:solidFill>
                  </a:tcPr>
                </a:tc>
                <a:tc>
                  <a:txBody>
                    <a:bodyPr/>
                    <a:lstStyle/>
                    <a:p>
                      <a:pPr algn="ctr" rtl="0" fontAlgn="ctr"/>
                      <a:r>
                        <a:rPr lang="en-US" sz="900" u="none" strike="noStrike">
                          <a:effectLst/>
                        </a:rPr>
                        <a:t>University of Maine</a:t>
                      </a:r>
                      <a:endParaRPr lang="en-US" sz="900" b="0" i="0" u="none" strike="noStrike">
                        <a:solidFill>
                          <a:srgbClr val="FFFFFF"/>
                        </a:solidFill>
                        <a:effectLst/>
                        <a:latin typeface="Calibri" panose="020F0502020204030204" pitchFamily="34" charset="0"/>
                      </a:endParaRPr>
                    </a:p>
                  </a:txBody>
                  <a:tcPr marL="6423" marR="6423" marT="6423" marB="0" anchor="ctr">
                    <a:solidFill>
                      <a:srgbClr val="FFC000"/>
                    </a:solidFill>
                  </a:tcPr>
                </a:tc>
                <a:extLst>
                  <a:ext uri="{0D108BD9-81ED-4DB2-BD59-A6C34878D82A}">
                    <a16:rowId xmlns:a16="http://schemas.microsoft.com/office/drawing/2014/main" val="4077237311"/>
                  </a:ext>
                </a:extLst>
              </a:tr>
              <a:tr h="207677">
                <a:tc>
                  <a:txBody>
                    <a:bodyPr/>
                    <a:lstStyle/>
                    <a:p>
                      <a:pPr algn="ctr" rtl="0" fontAlgn="ctr"/>
                      <a:r>
                        <a:rPr lang="en-US" sz="900" u="none" strike="noStrike">
                          <a:effectLst/>
                        </a:rPr>
                        <a:t>Cal Poly Pomona</a:t>
                      </a:r>
                      <a:endParaRPr lang="en-US" sz="900" b="0" i="0" u="none" strike="noStrike">
                        <a:solidFill>
                          <a:srgbClr val="FFFFFF"/>
                        </a:solidFill>
                        <a:effectLst/>
                        <a:latin typeface="Calibri" panose="020F0502020204030204" pitchFamily="34" charset="0"/>
                      </a:endParaRPr>
                    </a:p>
                  </a:txBody>
                  <a:tcPr marL="6423" marR="6423" marT="6423" marB="0" anchor="ctr">
                    <a:solidFill>
                      <a:srgbClr val="FFC000"/>
                    </a:solidFill>
                  </a:tcPr>
                </a:tc>
                <a:tc>
                  <a:txBody>
                    <a:bodyPr/>
                    <a:lstStyle/>
                    <a:p>
                      <a:pPr algn="ctr" rtl="0" fontAlgn="ctr"/>
                      <a:r>
                        <a:rPr lang="en-US" sz="900" u="none" strike="noStrike">
                          <a:effectLst/>
                        </a:rPr>
                        <a:t>Michigan</a:t>
                      </a:r>
                      <a:endParaRPr lang="en-US" sz="900" b="0" i="0" u="none" strike="noStrike">
                        <a:solidFill>
                          <a:srgbClr val="FFFFFF"/>
                        </a:solidFill>
                        <a:effectLst/>
                        <a:latin typeface="Calibri" panose="020F0502020204030204" pitchFamily="34" charset="0"/>
                      </a:endParaRPr>
                    </a:p>
                  </a:txBody>
                  <a:tcPr marL="6423" marR="6423" marT="6423" marB="0" anchor="ctr">
                    <a:solidFill>
                      <a:srgbClr val="FFC000"/>
                    </a:solidFill>
                  </a:tcPr>
                </a:tc>
                <a:tc>
                  <a:txBody>
                    <a:bodyPr/>
                    <a:lstStyle/>
                    <a:p>
                      <a:pPr algn="ctr" rtl="0" fontAlgn="ctr"/>
                      <a:r>
                        <a:rPr lang="en-US" sz="900" u="none" strike="noStrike">
                          <a:effectLst/>
                        </a:rPr>
                        <a:t>University of Miami (FL)</a:t>
                      </a:r>
                      <a:endParaRPr lang="en-US" sz="900" b="0" i="0" u="none" strike="noStrike">
                        <a:solidFill>
                          <a:srgbClr val="FFFFFF"/>
                        </a:solidFill>
                        <a:effectLst/>
                        <a:latin typeface="Calibri" panose="020F0502020204030204" pitchFamily="34" charset="0"/>
                      </a:endParaRPr>
                    </a:p>
                  </a:txBody>
                  <a:tcPr marL="6423" marR="6423" marT="6423" marB="0" anchor="ctr">
                    <a:solidFill>
                      <a:srgbClr val="FFC000"/>
                    </a:solidFill>
                  </a:tcPr>
                </a:tc>
                <a:extLst>
                  <a:ext uri="{0D108BD9-81ED-4DB2-BD59-A6C34878D82A}">
                    <a16:rowId xmlns:a16="http://schemas.microsoft.com/office/drawing/2014/main" val="2077078884"/>
                  </a:ext>
                </a:extLst>
              </a:tr>
              <a:tr h="207677">
                <a:tc>
                  <a:txBody>
                    <a:bodyPr/>
                    <a:lstStyle/>
                    <a:p>
                      <a:pPr algn="ctr" rtl="0" fontAlgn="ctr"/>
                      <a:r>
                        <a:rPr lang="en-US" sz="900" u="none" strike="noStrike">
                          <a:effectLst/>
                        </a:rPr>
                        <a:t>California Institute of Technology</a:t>
                      </a:r>
                      <a:endParaRPr lang="en-US" sz="900" b="0" i="0" u="none" strike="noStrike">
                        <a:solidFill>
                          <a:srgbClr val="FFFFFF"/>
                        </a:solidFill>
                        <a:effectLst/>
                        <a:latin typeface="Calibri" panose="020F0502020204030204" pitchFamily="34" charset="0"/>
                      </a:endParaRPr>
                    </a:p>
                  </a:txBody>
                  <a:tcPr marL="6423" marR="6423" marT="6423" marB="0" anchor="ctr">
                    <a:solidFill>
                      <a:srgbClr val="FFC000"/>
                    </a:solidFill>
                  </a:tcPr>
                </a:tc>
                <a:tc>
                  <a:txBody>
                    <a:bodyPr/>
                    <a:lstStyle/>
                    <a:p>
                      <a:pPr algn="ctr" rtl="0" fontAlgn="ctr"/>
                      <a:r>
                        <a:rPr lang="en-US" sz="900" u="none" strike="noStrike">
                          <a:effectLst/>
                        </a:rPr>
                        <a:t>New York University</a:t>
                      </a:r>
                      <a:endParaRPr lang="en-US" sz="900" b="0" i="0" u="none" strike="noStrike">
                        <a:solidFill>
                          <a:srgbClr val="FFFFFF"/>
                        </a:solidFill>
                        <a:effectLst/>
                        <a:latin typeface="Calibri" panose="020F0502020204030204" pitchFamily="34" charset="0"/>
                      </a:endParaRPr>
                    </a:p>
                  </a:txBody>
                  <a:tcPr marL="6423" marR="6423" marT="6423" marB="0" anchor="ctr">
                    <a:solidFill>
                      <a:srgbClr val="FFC000"/>
                    </a:solidFill>
                  </a:tcPr>
                </a:tc>
                <a:tc>
                  <a:txBody>
                    <a:bodyPr/>
                    <a:lstStyle/>
                    <a:p>
                      <a:pPr algn="ctr" rtl="0" fontAlgn="ctr"/>
                      <a:r>
                        <a:rPr lang="en-US" sz="900" u="none" strike="noStrike">
                          <a:effectLst/>
                        </a:rPr>
                        <a:t>University of North Carolina (both)</a:t>
                      </a:r>
                      <a:endParaRPr lang="en-US" sz="900" b="0" i="0" u="none" strike="noStrike">
                        <a:solidFill>
                          <a:srgbClr val="FFFFFF"/>
                        </a:solidFill>
                        <a:effectLst/>
                        <a:latin typeface="Calibri" panose="020F0502020204030204" pitchFamily="34" charset="0"/>
                      </a:endParaRPr>
                    </a:p>
                  </a:txBody>
                  <a:tcPr marL="6423" marR="6423" marT="6423" marB="0" anchor="ctr">
                    <a:solidFill>
                      <a:srgbClr val="FFC000"/>
                    </a:solidFill>
                  </a:tcPr>
                </a:tc>
                <a:extLst>
                  <a:ext uri="{0D108BD9-81ED-4DB2-BD59-A6C34878D82A}">
                    <a16:rowId xmlns:a16="http://schemas.microsoft.com/office/drawing/2014/main" val="374642793"/>
                  </a:ext>
                </a:extLst>
              </a:tr>
              <a:tr h="207677">
                <a:tc>
                  <a:txBody>
                    <a:bodyPr/>
                    <a:lstStyle/>
                    <a:p>
                      <a:pPr algn="ctr" rtl="0" fontAlgn="ctr"/>
                      <a:r>
                        <a:rPr lang="en-US" sz="900" u="none" strike="noStrike">
                          <a:effectLst/>
                        </a:rPr>
                        <a:t>Clemson University</a:t>
                      </a:r>
                      <a:endParaRPr lang="en-US" sz="900" b="0" i="0" u="none" strike="noStrike">
                        <a:solidFill>
                          <a:srgbClr val="FFFFFF"/>
                        </a:solidFill>
                        <a:effectLst/>
                        <a:latin typeface="Calibri" panose="020F0502020204030204" pitchFamily="34" charset="0"/>
                      </a:endParaRPr>
                    </a:p>
                  </a:txBody>
                  <a:tcPr marL="6423" marR="6423" marT="6423" marB="0" anchor="ctr">
                    <a:solidFill>
                      <a:srgbClr val="FFC000"/>
                    </a:solidFill>
                  </a:tcPr>
                </a:tc>
                <a:tc>
                  <a:txBody>
                    <a:bodyPr/>
                    <a:lstStyle/>
                    <a:p>
                      <a:pPr algn="ctr" rtl="0" fontAlgn="ctr"/>
                      <a:r>
                        <a:rPr lang="en-US" sz="900" u="none" strike="noStrike">
                          <a:effectLst/>
                        </a:rPr>
                        <a:t>North Augusta</a:t>
                      </a:r>
                      <a:endParaRPr lang="en-US" sz="900" b="0" i="0" u="none" strike="noStrike">
                        <a:solidFill>
                          <a:srgbClr val="FFFFFF"/>
                        </a:solidFill>
                        <a:effectLst/>
                        <a:latin typeface="Calibri" panose="020F0502020204030204" pitchFamily="34" charset="0"/>
                      </a:endParaRPr>
                    </a:p>
                  </a:txBody>
                  <a:tcPr marL="6423" marR="6423" marT="6423" marB="0" anchor="ctr">
                    <a:solidFill>
                      <a:srgbClr val="FFC000"/>
                    </a:solidFill>
                  </a:tcPr>
                </a:tc>
                <a:tc>
                  <a:txBody>
                    <a:bodyPr/>
                    <a:lstStyle/>
                    <a:p>
                      <a:pPr algn="ctr" rtl="0" fontAlgn="ctr"/>
                      <a:r>
                        <a:rPr lang="en-US" sz="900" u="none" strike="noStrike">
                          <a:effectLst/>
                        </a:rPr>
                        <a:t>University of Oregon</a:t>
                      </a:r>
                      <a:endParaRPr lang="en-US" sz="900" b="0" i="0" u="none" strike="noStrike">
                        <a:solidFill>
                          <a:srgbClr val="FFFFFF"/>
                        </a:solidFill>
                        <a:effectLst/>
                        <a:latin typeface="Calibri" panose="020F0502020204030204" pitchFamily="34" charset="0"/>
                      </a:endParaRPr>
                    </a:p>
                  </a:txBody>
                  <a:tcPr marL="6423" marR="6423" marT="6423" marB="0" anchor="ctr">
                    <a:solidFill>
                      <a:srgbClr val="FFC000"/>
                    </a:solidFill>
                  </a:tcPr>
                </a:tc>
                <a:extLst>
                  <a:ext uri="{0D108BD9-81ED-4DB2-BD59-A6C34878D82A}">
                    <a16:rowId xmlns:a16="http://schemas.microsoft.com/office/drawing/2014/main" val="58257150"/>
                  </a:ext>
                </a:extLst>
              </a:tr>
              <a:tr h="207677">
                <a:tc>
                  <a:txBody>
                    <a:bodyPr/>
                    <a:lstStyle/>
                    <a:p>
                      <a:pPr algn="ctr" rtl="0" fontAlgn="ctr"/>
                      <a:r>
                        <a:rPr lang="en-US" sz="900" u="none" strike="noStrike">
                          <a:effectLst/>
                        </a:rPr>
                        <a:t>College of Charleston</a:t>
                      </a:r>
                      <a:endParaRPr lang="en-US" sz="900" b="0" i="0" u="none" strike="noStrike">
                        <a:solidFill>
                          <a:srgbClr val="FFFFFF"/>
                        </a:solidFill>
                        <a:effectLst/>
                        <a:latin typeface="Calibri" panose="020F0502020204030204" pitchFamily="34" charset="0"/>
                      </a:endParaRPr>
                    </a:p>
                  </a:txBody>
                  <a:tcPr marL="6423" marR="6423" marT="6423" marB="0" anchor="ctr">
                    <a:solidFill>
                      <a:srgbClr val="FFC000"/>
                    </a:solidFill>
                  </a:tcPr>
                </a:tc>
                <a:tc>
                  <a:txBody>
                    <a:bodyPr/>
                    <a:lstStyle/>
                    <a:p>
                      <a:pPr algn="ctr" rtl="0" fontAlgn="ctr"/>
                      <a:r>
                        <a:rPr lang="en-US" sz="900" u="none" strike="noStrike">
                          <a:effectLst/>
                        </a:rPr>
                        <a:t>North Carolina State</a:t>
                      </a:r>
                      <a:endParaRPr lang="en-US" sz="900" b="0" i="0" u="none" strike="noStrike">
                        <a:solidFill>
                          <a:srgbClr val="FFFFFF"/>
                        </a:solidFill>
                        <a:effectLst/>
                        <a:latin typeface="Calibri" panose="020F0502020204030204" pitchFamily="34" charset="0"/>
                      </a:endParaRPr>
                    </a:p>
                  </a:txBody>
                  <a:tcPr marL="6423" marR="6423" marT="6423" marB="0" anchor="ctr">
                    <a:solidFill>
                      <a:srgbClr val="FFC000"/>
                    </a:solidFill>
                  </a:tcPr>
                </a:tc>
                <a:tc>
                  <a:txBody>
                    <a:bodyPr/>
                    <a:lstStyle/>
                    <a:p>
                      <a:pPr algn="ctr" rtl="0" fontAlgn="ctr"/>
                      <a:r>
                        <a:rPr lang="en-US" sz="900" u="none" strike="noStrike">
                          <a:effectLst/>
                        </a:rPr>
                        <a:t>University of Rochester</a:t>
                      </a:r>
                      <a:endParaRPr lang="en-US" sz="900" b="0" i="0" u="none" strike="noStrike">
                        <a:solidFill>
                          <a:srgbClr val="FFFFFF"/>
                        </a:solidFill>
                        <a:effectLst/>
                        <a:latin typeface="Calibri" panose="020F0502020204030204" pitchFamily="34" charset="0"/>
                      </a:endParaRPr>
                    </a:p>
                  </a:txBody>
                  <a:tcPr marL="6423" marR="6423" marT="6423" marB="0" anchor="ctr">
                    <a:solidFill>
                      <a:srgbClr val="FFC000"/>
                    </a:solidFill>
                  </a:tcPr>
                </a:tc>
                <a:extLst>
                  <a:ext uri="{0D108BD9-81ED-4DB2-BD59-A6C34878D82A}">
                    <a16:rowId xmlns:a16="http://schemas.microsoft.com/office/drawing/2014/main" val="2561742633"/>
                  </a:ext>
                </a:extLst>
              </a:tr>
              <a:tr h="207677">
                <a:tc>
                  <a:txBody>
                    <a:bodyPr/>
                    <a:lstStyle/>
                    <a:p>
                      <a:pPr algn="ctr" rtl="0" fontAlgn="ctr"/>
                      <a:r>
                        <a:rPr lang="en-US" sz="900" u="none" strike="noStrike">
                          <a:effectLst/>
                        </a:rPr>
                        <a:t>Converse</a:t>
                      </a:r>
                      <a:endParaRPr lang="en-US" sz="900" b="0" i="0" u="none" strike="noStrike">
                        <a:solidFill>
                          <a:srgbClr val="FFFFFF"/>
                        </a:solidFill>
                        <a:effectLst/>
                        <a:latin typeface="Calibri" panose="020F0502020204030204" pitchFamily="34" charset="0"/>
                      </a:endParaRPr>
                    </a:p>
                  </a:txBody>
                  <a:tcPr marL="6423" marR="6423" marT="6423" marB="0" anchor="ctr">
                    <a:solidFill>
                      <a:srgbClr val="FFC000"/>
                    </a:solidFill>
                  </a:tcPr>
                </a:tc>
                <a:tc>
                  <a:txBody>
                    <a:bodyPr/>
                    <a:lstStyle/>
                    <a:p>
                      <a:pPr algn="ctr" rtl="0" fontAlgn="ctr"/>
                      <a:r>
                        <a:rPr lang="en-US" sz="900" u="none" strike="noStrike">
                          <a:effectLst/>
                        </a:rPr>
                        <a:t>Northwestern</a:t>
                      </a:r>
                      <a:endParaRPr lang="en-US" sz="900" b="0" i="0" u="none" strike="noStrike">
                        <a:solidFill>
                          <a:srgbClr val="FFFFFF"/>
                        </a:solidFill>
                        <a:effectLst/>
                        <a:latin typeface="Calibri" panose="020F0502020204030204" pitchFamily="34" charset="0"/>
                      </a:endParaRPr>
                    </a:p>
                  </a:txBody>
                  <a:tcPr marL="6423" marR="6423" marT="6423" marB="0" anchor="ctr">
                    <a:solidFill>
                      <a:srgbClr val="FFC000"/>
                    </a:solidFill>
                  </a:tcPr>
                </a:tc>
                <a:tc>
                  <a:txBody>
                    <a:bodyPr/>
                    <a:lstStyle/>
                    <a:p>
                      <a:pPr algn="ctr" rtl="0" fontAlgn="ctr"/>
                      <a:r>
                        <a:rPr lang="en-US" sz="900" u="none" strike="noStrike">
                          <a:effectLst/>
                        </a:rPr>
                        <a:t>University of South Carolina</a:t>
                      </a:r>
                      <a:endParaRPr lang="en-US" sz="900" b="0" i="0" u="none" strike="noStrike">
                        <a:solidFill>
                          <a:srgbClr val="FFFFFF"/>
                        </a:solidFill>
                        <a:effectLst/>
                        <a:latin typeface="Calibri" panose="020F0502020204030204" pitchFamily="34" charset="0"/>
                      </a:endParaRPr>
                    </a:p>
                  </a:txBody>
                  <a:tcPr marL="6423" marR="6423" marT="6423" marB="0" anchor="ctr">
                    <a:solidFill>
                      <a:srgbClr val="FFC000"/>
                    </a:solidFill>
                  </a:tcPr>
                </a:tc>
                <a:extLst>
                  <a:ext uri="{0D108BD9-81ED-4DB2-BD59-A6C34878D82A}">
                    <a16:rowId xmlns:a16="http://schemas.microsoft.com/office/drawing/2014/main" val="529586843"/>
                  </a:ext>
                </a:extLst>
              </a:tr>
              <a:tr h="207677">
                <a:tc>
                  <a:txBody>
                    <a:bodyPr/>
                    <a:lstStyle/>
                    <a:p>
                      <a:pPr algn="ctr" rtl="0" fontAlgn="ctr"/>
                      <a:r>
                        <a:rPr lang="en-US" sz="900" u="none" strike="noStrike">
                          <a:effectLst/>
                        </a:rPr>
                        <a:t>Cornell University</a:t>
                      </a:r>
                      <a:endParaRPr lang="en-US" sz="900" b="0" i="0" u="none" strike="noStrike">
                        <a:solidFill>
                          <a:srgbClr val="FFFFFF"/>
                        </a:solidFill>
                        <a:effectLst/>
                        <a:latin typeface="Calibri" panose="020F0502020204030204" pitchFamily="34" charset="0"/>
                      </a:endParaRPr>
                    </a:p>
                  </a:txBody>
                  <a:tcPr marL="6423" marR="6423" marT="6423" marB="0" anchor="ctr">
                    <a:solidFill>
                      <a:srgbClr val="FFC000"/>
                    </a:solidFill>
                  </a:tcPr>
                </a:tc>
                <a:tc>
                  <a:txBody>
                    <a:bodyPr/>
                    <a:lstStyle/>
                    <a:p>
                      <a:pPr algn="ctr" rtl="0" fontAlgn="ctr"/>
                      <a:r>
                        <a:rPr lang="en-US" sz="900" u="none" strike="noStrike">
                          <a:effectLst/>
                        </a:rPr>
                        <a:t>Notre Dame</a:t>
                      </a:r>
                      <a:endParaRPr lang="en-US" sz="900" b="0" i="0" u="none" strike="noStrike">
                        <a:solidFill>
                          <a:srgbClr val="FFFFFF"/>
                        </a:solidFill>
                        <a:effectLst/>
                        <a:latin typeface="Calibri" panose="020F0502020204030204" pitchFamily="34" charset="0"/>
                      </a:endParaRPr>
                    </a:p>
                  </a:txBody>
                  <a:tcPr marL="6423" marR="6423" marT="6423" marB="0" anchor="ctr">
                    <a:solidFill>
                      <a:srgbClr val="FFC000"/>
                    </a:solidFill>
                  </a:tcPr>
                </a:tc>
                <a:tc>
                  <a:txBody>
                    <a:bodyPr/>
                    <a:lstStyle/>
                    <a:p>
                      <a:pPr algn="ctr" rtl="0" fontAlgn="ctr"/>
                      <a:r>
                        <a:rPr lang="en-US" sz="900" u="none" strike="noStrike">
                          <a:effectLst/>
                        </a:rPr>
                        <a:t>University of Tennessee</a:t>
                      </a:r>
                      <a:endParaRPr lang="en-US" sz="900" b="0" i="0" u="none" strike="noStrike">
                        <a:solidFill>
                          <a:srgbClr val="FFFFFF"/>
                        </a:solidFill>
                        <a:effectLst/>
                        <a:latin typeface="Calibri" panose="020F0502020204030204" pitchFamily="34" charset="0"/>
                      </a:endParaRPr>
                    </a:p>
                  </a:txBody>
                  <a:tcPr marL="6423" marR="6423" marT="6423" marB="0" anchor="ctr">
                    <a:solidFill>
                      <a:srgbClr val="FFC000"/>
                    </a:solidFill>
                  </a:tcPr>
                </a:tc>
                <a:extLst>
                  <a:ext uri="{0D108BD9-81ED-4DB2-BD59-A6C34878D82A}">
                    <a16:rowId xmlns:a16="http://schemas.microsoft.com/office/drawing/2014/main" val="2727033245"/>
                  </a:ext>
                </a:extLst>
              </a:tr>
              <a:tr h="207677">
                <a:tc>
                  <a:txBody>
                    <a:bodyPr/>
                    <a:lstStyle/>
                    <a:p>
                      <a:pPr algn="ctr" rtl="0" fontAlgn="ctr"/>
                      <a:r>
                        <a:rPr lang="en-US" sz="900" u="none" strike="noStrike">
                          <a:effectLst/>
                        </a:rPr>
                        <a:t>Dartmouth</a:t>
                      </a:r>
                      <a:endParaRPr lang="en-US" sz="900" b="0" i="0" u="none" strike="noStrike">
                        <a:solidFill>
                          <a:srgbClr val="FFFFFF"/>
                        </a:solidFill>
                        <a:effectLst/>
                        <a:latin typeface="Calibri" panose="020F0502020204030204" pitchFamily="34" charset="0"/>
                      </a:endParaRPr>
                    </a:p>
                  </a:txBody>
                  <a:tcPr marL="6423" marR="6423" marT="6423" marB="0" anchor="ctr">
                    <a:solidFill>
                      <a:srgbClr val="FFC000"/>
                    </a:solidFill>
                  </a:tcPr>
                </a:tc>
                <a:tc>
                  <a:txBody>
                    <a:bodyPr/>
                    <a:lstStyle/>
                    <a:p>
                      <a:pPr algn="ctr" rtl="0" fontAlgn="ctr"/>
                      <a:r>
                        <a:rPr lang="en-US" sz="900" u="none" strike="noStrike">
                          <a:effectLst/>
                        </a:rPr>
                        <a:t>Oglethorpe</a:t>
                      </a:r>
                      <a:endParaRPr lang="en-US" sz="900" b="0" i="0" u="none" strike="noStrike">
                        <a:solidFill>
                          <a:srgbClr val="FFFFFF"/>
                        </a:solidFill>
                        <a:effectLst/>
                        <a:latin typeface="Calibri" panose="020F0502020204030204" pitchFamily="34" charset="0"/>
                      </a:endParaRPr>
                    </a:p>
                  </a:txBody>
                  <a:tcPr marL="6423" marR="6423" marT="6423" marB="0" anchor="ctr">
                    <a:solidFill>
                      <a:srgbClr val="FFC000"/>
                    </a:solidFill>
                  </a:tcPr>
                </a:tc>
                <a:tc>
                  <a:txBody>
                    <a:bodyPr/>
                    <a:lstStyle/>
                    <a:p>
                      <a:pPr algn="ctr" rtl="0" fontAlgn="ctr"/>
                      <a:r>
                        <a:rPr lang="en-US" sz="900" u="none" strike="noStrike">
                          <a:effectLst/>
                        </a:rPr>
                        <a:t>University of Toronto</a:t>
                      </a:r>
                      <a:endParaRPr lang="en-US" sz="900" b="0" i="0" u="none" strike="noStrike">
                        <a:solidFill>
                          <a:srgbClr val="FFFFFF"/>
                        </a:solidFill>
                        <a:effectLst/>
                        <a:latin typeface="Calibri" panose="020F0502020204030204" pitchFamily="34" charset="0"/>
                      </a:endParaRPr>
                    </a:p>
                  </a:txBody>
                  <a:tcPr marL="6423" marR="6423" marT="6423" marB="0" anchor="ctr">
                    <a:solidFill>
                      <a:srgbClr val="FFC000"/>
                    </a:solidFill>
                  </a:tcPr>
                </a:tc>
                <a:extLst>
                  <a:ext uri="{0D108BD9-81ED-4DB2-BD59-A6C34878D82A}">
                    <a16:rowId xmlns:a16="http://schemas.microsoft.com/office/drawing/2014/main" val="4105750629"/>
                  </a:ext>
                </a:extLst>
              </a:tr>
              <a:tr h="207677">
                <a:tc>
                  <a:txBody>
                    <a:bodyPr/>
                    <a:lstStyle/>
                    <a:p>
                      <a:pPr algn="ctr" rtl="0" fontAlgn="ctr"/>
                      <a:r>
                        <a:rPr lang="en-US" sz="900" u="none" strike="noStrike">
                          <a:effectLst/>
                        </a:rPr>
                        <a:t>Davidson</a:t>
                      </a:r>
                      <a:endParaRPr lang="en-US" sz="900" b="0" i="0" u="none" strike="noStrike">
                        <a:solidFill>
                          <a:srgbClr val="FFFFFF"/>
                        </a:solidFill>
                        <a:effectLst/>
                        <a:latin typeface="Calibri" panose="020F0502020204030204" pitchFamily="34" charset="0"/>
                      </a:endParaRPr>
                    </a:p>
                  </a:txBody>
                  <a:tcPr marL="6423" marR="6423" marT="6423" marB="0" anchor="ctr">
                    <a:solidFill>
                      <a:srgbClr val="FFC000"/>
                    </a:solidFill>
                  </a:tcPr>
                </a:tc>
                <a:tc>
                  <a:txBody>
                    <a:bodyPr/>
                    <a:lstStyle/>
                    <a:p>
                      <a:pPr algn="ctr" rtl="0" fontAlgn="ctr"/>
                      <a:r>
                        <a:rPr lang="en-US" sz="900" u="none" strike="noStrike">
                          <a:effectLst/>
                        </a:rPr>
                        <a:t>Ohio State University</a:t>
                      </a:r>
                      <a:endParaRPr lang="en-US" sz="900" b="0" i="0" u="none" strike="noStrike">
                        <a:solidFill>
                          <a:srgbClr val="FFFFFF"/>
                        </a:solidFill>
                        <a:effectLst/>
                        <a:latin typeface="Calibri" panose="020F0502020204030204" pitchFamily="34" charset="0"/>
                      </a:endParaRPr>
                    </a:p>
                  </a:txBody>
                  <a:tcPr marL="6423" marR="6423" marT="6423" marB="0" anchor="ctr">
                    <a:solidFill>
                      <a:srgbClr val="FFC000"/>
                    </a:solidFill>
                  </a:tcPr>
                </a:tc>
                <a:tc>
                  <a:txBody>
                    <a:bodyPr/>
                    <a:lstStyle/>
                    <a:p>
                      <a:pPr algn="ctr" rtl="0" fontAlgn="ctr"/>
                      <a:r>
                        <a:rPr lang="en-US" sz="900" u="none" strike="noStrike">
                          <a:effectLst/>
                        </a:rPr>
                        <a:t>University of Utah</a:t>
                      </a:r>
                      <a:endParaRPr lang="en-US" sz="900" b="0" i="0" u="none" strike="noStrike">
                        <a:solidFill>
                          <a:srgbClr val="FFFFFF"/>
                        </a:solidFill>
                        <a:effectLst/>
                        <a:latin typeface="Calibri" panose="020F0502020204030204" pitchFamily="34" charset="0"/>
                      </a:endParaRPr>
                    </a:p>
                  </a:txBody>
                  <a:tcPr marL="6423" marR="6423" marT="6423" marB="0" anchor="ctr">
                    <a:solidFill>
                      <a:srgbClr val="FFC000"/>
                    </a:solidFill>
                  </a:tcPr>
                </a:tc>
                <a:extLst>
                  <a:ext uri="{0D108BD9-81ED-4DB2-BD59-A6C34878D82A}">
                    <a16:rowId xmlns:a16="http://schemas.microsoft.com/office/drawing/2014/main" val="2649416675"/>
                  </a:ext>
                </a:extLst>
              </a:tr>
              <a:tr h="207677">
                <a:tc>
                  <a:txBody>
                    <a:bodyPr/>
                    <a:lstStyle/>
                    <a:p>
                      <a:pPr algn="ctr" rtl="0" fontAlgn="ctr"/>
                      <a:r>
                        <a:rPr lang="en-US" sz="900" u="none" strike="noStrike">
                          <a:effectLst/>
                        </a:rPr>
                        <a:t>Duke University</a:t>
                      </a:r>
                      <a:endParaRPr lang="en-US" sz="900" b="0" i="0" u="none" strike="noStrike">
                        <a:solidFill>
                          <a:srgbClr val="FFFFFF"/>
                        </a:solidFill>
                        <a:effectLst/>
                        <a:latin typeface="Calibri" panose="020F0502020204030204" pitchFamily="34" charset="0"/>
                      </a:endParaRPr>
                    </a:p>
                  </a:txBody>
                  <a:tcPr marL="6423" marR="6423" marT="6423" marB="0" anchor="ctr">
                    <a:solidFill>
                      <a:srgbClr val="FFC000"/>
                    </a:solidFill>
                  </a:tcPr>
                </a:tc>
                <a:tc>
                  <a:txBody>
                    <a:bodyPr/>
                    <a:lstStyle/>
                    <a:p>
                      <a:pPr algn="ctr" rtl="0" fontAlgn="ctr"/>
                      <a:r>
                        <a:rPr lang="en-US" sz="900" u="none" strike="noStrike">
                          <a:effectLst/>
                        </a:rPr>
                        <a:t>Oregon</a:t>
                      </a:r>
                      <a:endParaRPr lang="en-US" sz="900" b="0" i="0" u="none" strike="noStrike">
                        <a:solidFill>
                          <a:srgbClr val="FFFFFF"/>
                        </a:solidFill>
                        <a:effectLst/>
                        <a:latin typeface="Calibri" panose="020F0502020204030204" pitchFamily="34" charset="0"/>
                      </a:endParaRPr>
                    </a:p>
                  </a:txBody>
                  <a:tcPr marL="6423" marR="6423" marT="6423" marB="0" anchor="ctr">
                    <a:solidFill>
                      <a:srgbClr val="FFC000"/>
                    </a:solidFill>
                  </a:tcPr>
                </a:tc>
                <a:tc>
                  <a:txBody>
                    <a:bodyPr/>
                    <a:lstStyle/>
                    <a:p>
                      <a:pPr algn="ctr" rtl="0" fontAlgn="ctr"/>
                      <a:r>
                        <a:rPr lang="en-US" sz="900" u="none" strike="noStrike">
                          <a:effectLst/>
                        </a:rPr>
                        <a:t>University of Virginia</a:t>
                      </a:r>
                      <a:endParaRPr lang="en-US" sz="900" b="0" i="0" u="none" strike="noStrike">
                        <a:solidFill>
                          <a:srgbClr val="FFFFFF"/>
                        </a:solidFill>
                        <a:effectLst/>
                        <a:latin typeface="Calibri" panose="020F0502020204030204" pitchFamily="34" charset="0"/>
                      </a:endParaRPr>
                    </a:p>
                  </a:txBody>
                  <a:tcPr marL="6423" marR="6423" marT="6423" marB="0" anchor="ctr">
                    <a:solidFill>
                      <a:srgbClr val="FFC000"/>
                    </a:solidFill>
                  </a:tcPr>
                </a:tc>
                <a:extLst>
                  <a:ext uri="{0D108BD9-81ED-4DB2-BD59-A6C34878D82A}">
                    <a16:rowId xmlns:a16="http://schemas.microsoft.com/office/drawing/2014/main" val="2977620341"/>
                  </a:ext>
                </a:extLst>
              </a:tr>
              <a:tr h="207677">
                <a:tc>
                  <a:txBody>
                    <a:bodyPr/>
                    <a:lstStyle/>
                    <a:p>
                      <a:pPr algn="ctr" rtl="0" fontAlgn="ctr"/>
                      <a:r>
                        <a:rPr lang="en-US" sz="900" u="none" strike="noStrike">
                          <a:effectLst/>
                        </a:rPr>
                        <a:t>Elon</a:t>
                      </a:r>
                      <a:endParaRPr lang="en-US" sz="900" b="0" i="0" u="none" strike="noStrike">
                        <a:solidFill>
                          <a:srgbClr val="FFFFFF"/>
                        </a:solidFill>
                        <a:effectLst/>
                        <a:latin typeface="Calibri" panose="020F0502020204030204" pitchFamily="34" charset="0"/>
                      </a:endParaRPr>
                    </a:p>
                  </a:txBody>
                  <a:tcPr marL="6423" marR="6423" marT="6423" marB="0" anchor="ctr">
                    <a:solidFill>
                      <a:srgbClr val="FFC000"/>
                    </a:solidFill>
                  </a:tcPr>
                </a:tc>
                <a:tc>
                  <a:txBody>
                    <a:bodyPr/>
                    <a:lstStyle/>
                    <a:p>
                      <a:pPr algn="ctr" rtl="0" fontAlgn="ctr"/>
                      <a:r>
                        <a:rPr lang="en-US" sz="900" u="none" strike="noStrike">
                          <a:effectLst/>
                        </a:rPr>
                        <a:t>Oxford (at Emory)</a:t>
                      </a:r>
                      <a:endParaRPr lang="en-US" sz="900" b="0" i="0" u="none" strike="noStrike">
                        <a:solidFill>
                          <a:srgbClr val="FFFFFF"/>
                        </a:solidFill>
                        <a:effectLst/>
                        <a:latin typeface="Calibri" panose="020F0502020204030204" pitchFamily="34" charset="0"/>
                      </a:endParaRPr>
                    </a:p>
                  </a:txBody>
                  <a:tcPr marL="6423" marR="6423" marT="6423" marB="0" anchor="ctr">
                    <a:solidFill>
                      <a:srgbClr val="FFC000"/>
                    </a:solidFill>
                  </a:tcPr>
                </a:tc>
                <a:tc>
                  <a:txBody>
                    <a:bodyPr/>
                    <a:lstStyle/>
                    <a:p>
                      <a:pPr algn="ctr" rtl="0" fontAlgn="ctr"/>
                      <a:r>
                        <a:rPr lang="en-US" sz="900" u="none" strike="noStrike">
                          <a:effectLst/>
                        </a:rPr>
                        <a:t>Vanderbilt</a:t>
                      </a:r>
                      <a:endParaRPr lang="en-US" sz="900" b="0" i="0" u="none" strike="noStrike">
                        <a:solidFill>
                          <a:srgbClr val="FFFFFF"/>
                        </a:solidFill>
                        <a:effectLst/>
                        <a:latin typeface="Calibri" panose="020F0502020204030204" pitchFamily="34" charset="0"/>
                      </a:endParaRPr>
                    </a:p>
                  </a:txBody>
                  <a:tcPr marL="6423" marR="6423" marT="6423" marB="0" anchor="ctr">
                    <a:solidFill>
                      <a:srgbClr val="FFC000"/>
                    </a:solidFill>
                  </a:tcPr>
                </a:tc>
                <a:extLst>
                  <a:ext uri="{0D108BD9-81ED-4DB2-BD59-A6C34878D82A}">
                    <a16:rowId xmlns:a16="http://schemas.microsoft.com/office/drawing/2014/main" val="2922034852"/>
                  </a:ext>
                </a:extLst>
              </a:tr>
              <a:tr h="207677">
                <a:tc>
                  <a:txBody>
                    <a:bodyPr/>
                    <a:lstStyle/>
                    <a:p>
                      <a:pPr algn="ctr" rtl="0" fontAlgn="ctr"/>
                      <a:r>
                        <a:rPr lang="en-US" sz="900" u="none" strike="noStrike">
                          <a:effectLst/>
                        </a:rPr>
                        <a:t>Emory</a:t>
                      </a:r>
                      <a:endParaRPr lang="en-US" sz="900" b="0" i="0" u="none" strike="noStrike">
                        <a:solidFill>
                          <a:srgbClr val="FFFFFF"/>
                        </a:solidFill>
                        <a:effectLst/>
                        <a:latin typeface="Calibri" panose="020F0502020204030204" pitchFamily="34" charset="0"/>
                      </a:endParaRPr>
                    </a:p>
                  </a:txBody>
                  <a:tcPr marL="6423" marR="6423" marT="6423" marB="0" anchor="ctr">
                    <a:solidFill>
                      <a:srgbClr val="FFC000"/>
                    </a:solidFill>
                  </a:tcPr>
                </a:tc>
                <a:tc>
                  <a:txBody>
                    <a:bodyPr/>
                    <a:lstStyle/>
                    <a:p>
                      <a:pPr algn="ctr" rtl="0" fontAlgn="ctr"/>
                      <a:r>
                        <a:rPr lang="en-US" sz="900" u="none" strike="noStrike">
                          <a:effectLst/>
                        </a:rPr>
                        <a:t>Presbyterian</a:t>
                      </a:r>
                      <a:endParaRPr lang="en-US" sz="900" b="0" i="0" u="none" strike="noStrike">
                        <a:solidFill>
                          <a:srgbClr val="FFFFFF"/>
                        </a:solidFill>
                        <a:effectLst/>
                        <a:latin typeface="Calibri" panose="020F0502020204030204" pitchFamily="34" charset="0"/>
                      </a:endParaRPr>
                    </a:p>
                  </a:txBody>
                  <a:tcPr marL="6423" marR="6423" marT="6423" marB="0" anchor="ctr">
                    <a:solidFill>
                      <a:srgbClr val="FFC000"/>
                    </a:solidFill>
                  </a:tcPr>
                </a:tc>
                <a:tc>
                  <a:txBody>
                    <a:bodyPr/>
                    <a:lstStyle/>
                    <a:p>
                      <a:pPr algn="ctr" rtl="0" fontAlgn="ctr"/>
                      <a:r>
                        <a:rPr lang="en-US" sz="900" u="none" strike="noStrike">
                          <a:effectLst/>
                        </a:rPr>
                        <a:t>Virginia Tech</a:t>
                      </a:r>
                      <a:endParaRPr lang="en-US" sz="900" b="0" i="0" u="none" strike="noStrike">
                        <a:solidFill>
                          <a:srgbClr val="FFFFFF"/>
                        </a:solidFill>
                        <a:effectLst/>
                        <a:latin typeface="Calibri" panose="020F0502020204030204" pitchFamily="34" charset="0"/>
                      </a:endParaRPr>
                    </a:p>
                  </a:txBody>
                  <a:tcPr marL="6423" marR="6423" marT="6423" marB="0" anchor="ctr">
                    <a:solidFill>
                      <a:srgbClr val="FFC000"/>
                    </a:solidFill>
                  </a:tcPr>
                </a:tc>
                <a:extLst>
                  <a:ext uri="{0D108BD9-81ED-4DB2-BD59-A6C34878D82A}">
                    <a16:rowId xmlns:a16="http://schemas.microsoft.com/office/drawing/2014/main" val="3688627168"/>
                  </a:ext>
                </a:extLst>
              </a:tr>
              <a:tr h="207677">
                <a:tc>
                  <a:txBody>
                    <a:bodyPr/>
                    <a:lstStyle/>
                    <a:p>
                      <a:pPr algn="ctr" rtl="0" fontAlgn="ctr"/>
                      <a:r>
                        <a:rPr lang="en-US" sz="900" u="none" strike="noStrike">
                          <a:effectLst/>
                        </a:rPr>
                        <a:t>Flagler</a:t>
                      </a:r>
                      <a:endParaRPr lang="en-US" sz="900" b="0" i="0" u="none" strike="noStrike">
                        <a:solidFill>
                          <a:srgbClr val="FFFFFF"/>
                        </a:solidFill>
                        <a:effectLst/>
                        <a:latin typeface="Calibri" panose="020F0502020204030204" pitchFamily="34" charset="0"/>
                      </a:endParaRPr>
                    </a:p>
                  </a:txBody>
                  <a:tcPr marL="6423" marR="6423" marT="6423" marB="0" anchor="ctr">
                    <a:solidFill>
                      <a:srgbClr val="FFC000"/>
                    </a:solidFill>
                  </a:tcPr>
                </a:tc>
                <a:tc>
                  <a:txBody>
                    <a:bodyPr/>
                    <a:lstStyle/>
                    <a:p>
                      <a:pPr algn="ctr" rtl="0" fontAlgn="ctr"/>
                      <a:r>
                        <a:rPr lang="en-US" sz="900" u="none" strike="noStrike">
                          <a:effectLst/>
                        </a:rPr>
                        <a:t>Randolph-Macon</a:t>
                      </a:r>
                      <a:endParaRPr lang="en-US" sz="900" b="0" i="0" u="none" strike="noStrike">
                        <a:solidFill>
                          <a:srgbClr val="FFFFFF"/>
                        </a:solidFill>
                        <a:effectLst/>
                        <a:latin typeface="Calibri" panose="020F0502020204030204" pitchFamily="34" charset="0"/>
                      </a:endParaRPr>
                    </a:p>
                  </a:txBody>
                  <a:tcPr marL="6423" marR="6423" marT="6423" marB="0" anchor="ctr">
                    <a:solidFill>
                      <a:srgbClr val="FFC000"/>
                    </a:solidFill>
                  </a:tcPr>
                </a:tc>
                <a:tc>
                  <a:txBody>
                    <a:bodyPr/>
                    <a:lstStyle/>
                    <a:p>
                      <a:pPr algn="ctr" rtl="0" fontAlgn="ctr"/>
                      <a:r>
                        <a:rPr lang="en-US" sz="900" u="none" strike="noStrike">
                          <a:effectLst/>
                        </a:rPr>
                        <a:t>Washington College</a:t>
                      </a:r>
                      <a:endParaRPr lang="en-US" sz="900" b="0" i="0" u="none" strike="noStrike">
                        <a:solidFill>
                          <a:srgbClr val="FFFFFF"/>
                        </a:solidFill>
                        <a:effectLst/>
                        <a:latin typeface="Calibri" panose="020F0502020204030204" pitchFamily="34" charset="0"/>
                      </a:endParaRPr>
                    </a:p>
                  </a:txBody>
                  <a:tcPr marL="6423" marR="6423" marT="6423" marB="0" anchor="ctr">
                    <a:solidFill>
                      <a:srgbClr val="FFC000"/>
                    </a:solidFill>
                  </a:tcPr>
                </a:tc>
                <a:extLst>
                  <a:ext uri="{0D108BD9-81ED-4DB2-BD59-A6C34878D82A}">
                    <a16:rowId xmlns:a16="http://schemas.microsoft.com/office/drawing/2014/main" val="2796594386"/>
                  </a:ext>
                </a:extLst>
              </a:tr>
              <a:tr h="207677">
                <a:tc>
                  <a:txBody>
                    <a:bodyPr/>
                    <a:lstStyle/>
                    <a:p>
                      <a:pPr algn="ctr" rtl="0" fontAlgn="ctr"/>
                      <a:r>
                        <a:rPr lang="en-US" sz="900" u="none" strike="noStrike">
                          <a:effectLst/>
                        </a:rPr>
                        <a:t>Florida State</a:t>
                      </a:r>
                      <a:endParaRPr lang="en-US" sz="900" b="0" i="0" u="none" strike="noStrike">
                        <a:solidFill>
                          <a:srgbClr val="FFFFFF"/>
                        </a:solidFill>
                        <a:effectLst/>
                        <a:latin typeface="Calibri" panose="020F0502020204030204" pitchFamily="34" charset="0"/>
                      </a:endParaRPr>
                    </a:p>
                  </a:txBody>
                  <a:tcPr marL="6423" marR="6423" marT="6423" marB="0" anchor="ctr">
                    <a:solidFill>
                      <a:srgbClr val="FFC000"/>
                    </a:solidFill>
                  </a:tcPr>
                </a:tc>
                <a:tc>
                  <a:txBody>
                    <a:bodyPr/>
                    <a:lstStyle/>
                    <a:p>
                      <a:pPr algn="ctr" rtl="0" fontAlgn="ctr"/>
                      <a:r>
                        <a:rPr lang="en-US" sz="900" u="none" strike="noStrike">
                          <a:effectLst/>
                        </a:rPr>
                        <a:t>Rennsellaer Polytechnic Institute</a:t>
                      </a:r>
                      <a:endParaRPr lang="en-US" sz="900" b="0" i="0" u="none" strike="noStrike">
                        <a:solidFill>
                          <a:srgbClr val="FFFFFF"/>
                        </a:solidFill>
                        <a:effectLst/>
                        <a:latin typeface="Calibri" panose="020F0502020204030204" pitchFamily="34" charset="0"/>
                      </a:endParaRPr>
                    </a:p>
                  </a:txBody>
                  <a:tcPr marL="6423" marR="6423" marT="6423" marB="0" anchor="ctr">
                    <a:solidFill>
                      <a:srgbClr val="FFC000"/>
                    </a:solidFill>
                  </a:tcPr>
                </a:tc>
                <a:tc>
                  <a:txBody>
                    <a:bodyPr/>
                    <a:lstStyle/>
                    <a:p>
                      <a:pPr algn="ctr" rtl="0" fontAlgn="ctr"/>
                      <a:r>
                        <a:rPr lang="en-US" sz="900" u="none" strike="noStrike">
                          <a:effectLst/>
                        </a:rPr>
                        <a:t>Wesleyan</a:t>
                      </a:r>
                      <a:endParaRPr lang="en-US" sz="900" b="0" i="0" u="none" strike="noStrike">
                        <a:solidFill>
                          <a:srgbClr val="FFFFFF"/>
                        </a:solidFill>
                        <a:effectLst/>
                        <a:latin typeface="Calibri" panose="020F0502020204030204" pitchFamily="34" charset="0"/>
                      </a:endParaRPr>
                    </a:p>
                  </a:txBody>
                  <a:tcPr marL="6423" marR="6423" marT="6423" marB="0" anchor="ctr">
                    <a:solidFill>
                      <a:srgbClr val="FFC000"/>
                    </a:solidFill>
                  </a:tcPr>
                </a:tc>
                <a:extLst>
                  <a:ext uri="{0D108BD9-81ED-4DB2-BD59-A6C34878D82A}">
                    <a16:rowId xmlns:a16="http://schemas.microsoft.com/office/drawing/2014/main" val="1981747456"/>
                  </a:ext>
                </a:extLst>
              </a:tr>
              <a:tr h="207677">
                <a:tc>
                  <a:txBody>
                    <a:bodyPr/>
                    <a:lstStyle/>
                    <a:p>
                      <a:pPr algn="ctr" rtl="0" fontAlgn="ctr"/>
                      <a:r>
                        <a:rPr lang="en-US" sz="900" u="none" strike="noStrike">
                          <a:effectLst/>
                        </a:rPr>
                        <a:t>Furman</a:t>
                      </a:r>
                      <a:endParaRPr lang="en-US" sz="900" b="0" i="0" u="none" strike="noStrike">
                        <a:solidFill>
                          <a:srgbClr val="FFFFFF"/>
                        </a:solidFill>
                        <a:effectLst/>
                        <a:latin typeface="Calibri" panose="020F0502020204030204" pitchFamily="34" charset="0"/>
                      </a:endParaRPr>
                    </a:p>
                  </a:txBody>
                  <a:tcPr marL="6423" marR="6423" marT="6423" marB="0" anchor="ctr">
                    <a:solidFill>
                      <a:srgbClr val="FFC000"/>
                    </a:solidFill>
                  </a:tcPr>
                </a:tc>
                <a:tc>
                  <a:txBody>
                    <a:bodyPr/>
                    <a:lstStyle/>
                    <a:p>
                      <a:pPr algn="ctr" rtl="0" fontAlgn="ctr"/>
                      <a:r>
                        <a:rPr lang="en-US" sz="900" u="none" strike="noStrike">
                          <a:effectLst/>
                        </a:rPr>
                        <a:t>Rhode Island</a:t>
                      </a:r>
                      <a:endParaRPr lang="en-US" sz="900" b="0" i="0" u="none" strike="noStrike">
                        <a:solidFill>
                          <a:srgbClr val="FFFFFF"/>
                        </a:solidFill>
                        <a:effectLst/>
                        <a:latin typeface="Calibri" panose="020F0502020204030204" pitchFamily="34" charset="0"/>
                      </a:endParaRPr>
                    </a:p>
                  </a:txBody>
                  <a:tcPr marL="6423" marR="6423" marT="6423" marB="0" anchor="ctr">
                    <a:solidFill>
                      <a:srgbClr val="FFC000"/>
                    </a:solidFill>
                  </a:tcPr>
                </a:tc>
                <a:tc>
                  <a:txBody>
                    <a:bodyPr/>
                    <a:lstStyle/>
                    <a:p>
                      <a:pPr algn="ctr" rtl="0" fontAlgn="ctr"/>
                      <a:r>
                        <a:rPr lang="en-US" sz="900" u="none" strike="noStrike">
                          <a:effectLst/>
                        </a:rPr>
                        <a:t>West Point</a:t>
                      </a:r>
                      <a:endParaRPr lang="en-US" sz="900" b="0" i="0" u="none" strike="noStrike">
                        <a:solidFill>
                          <a:srgbClr val="FFFFFF"/>
                        </a:solidFill>
                        <a:effectLst/>
                        <a:latin typeface="Calibri" panose="020F0502020204030204" pitchFamily="34" charset="0"/>
                      </a:endParaRPr>
                    </a:p>
                  </a:txBody>
                  <a:tcPr marL="6423" marR="6423" marT="6423" marB="0" anchor="ctr">
                    <a:solidFill>
                      <a:srgbClr val="FFC000"/>
                    </a:solidFill>
                  </a:tcPr>
                </a:tc>
                <a:extLst>
                  <a:ext uri="{0D108BD9-81ED-4DB2-BD59-A6C34878D82A}">
                    <a16:rowId xmlns:a16="http://schemas.microsoft.com/office/drawing/2014/main" val="2988107380"/>
                  </a:ext>
                </a:extLst>
              </a:tr>
              <a:tr h="207677">
                <a:tc>
                  <a:txBody>
                    <a:bodyPr/>
                    <a:lstStyle/>
                    <a:p>
                      <a:pPr algn="ctr" rtl="0" fontAlgn="ctr"/>
                      <a:r>
                        <a:rPr lang="en-US" sz="900" u="none" strike="noStrike">
                          <a:effectLst/>
                        </a:rPr>
                        <a:t>George Washington</a:t>
                      </a:r>
                      <a:endParaRPr lang="en-US" sz="900" b="0" i="0" u="none" strike="noStrike">
                        <a:solidFill>
                          <a:srgbClr val="FFFFFF"/>
                        </a:solidFill>
                        <a:effectLst/>
                        <a:latin typeface="Calibri" panose="020F0502020204030204" pitchFamily="34" charset="0"/>
                      </a:endParaRPr>
                    </a:p>
                  </a:txBody>
                  <a:tcPr marL="6423" marR="6423" marT="6423" marB="0" anchor="ctr">
                    <a:solidFill>
                      <a:srgbClr val="FFC000"/>
                    </a:solidFill>
                  </a:tcPr>
                </a:tc>
                <a:tc>
                  <a:txBody>
                    <a:bodyPr/>
                    <a:lstStyle/>
                    <a:p>
                      <a:pPr algn="ctr" rtl="0" fontAlgn="ctr"/>
                      <a:r>
                        <a:rPr lang="en-US" sz="900" u="none" strike="noStrike">
                          <a:effectLst/>
                        </a:rPr>
                        <a:t>Rice University</a:t>
                      </a:r>
                      <a:endParaRPr lang="en-US" sz="900" b="0" i="0" u="none" strike="noStrike">
                        <a:solidFill>
                          <a:srgbClr val="FFFFFF"/>
                        </a:solidFill>
                        <a:effectLst/>
                        <a:latin typeface="Calibri" panose="020F0502020204030204" pitchFamily="34" charset="0"/>
                      </a:endParaRPr>
                    </a:p>
                  </a:txBody>
                  <a:tcPr marL="6423" marR="6423" marT="6423" marB="0" anchor="ctr">
                    <a:solidFill>
                      <a:srgbClr val="FFC000"/>
                    </a:solidFill>
                  </a:tcPr>
                </a:tc>
                <a:tc>
                  <a:txBody>
                    <a:bodyPr/>
                    <a:lstStyle/>
                    <a:p>
                      <a:pPr algn="ctr" rtl="0" fontAlgn="ctr"/>
                      <a:r>
                        <a:rPr lang="en-US" sz="900" u="none" strike="noStrike">
                          <a:effectLst/>
                        </a:rPr>
                        <a:t>Wheaton</a:t>
                      </a:r>
                      <a:endParaRPr lang="en-US" sz="900" b="0" i="0" u="none" strike="noStrike">
                        <a:solidFill>
                          <a:srgbClr val="FFFFFF"/>
                        </a:solidFill>
                        <a:effectLst/>
                        <a:latin typeface="Calibri" panose="020F0502020204030204" pitchFamily="34" charset="0"/>
                      </a:endParaRPr>
                    </a:p>
                  </a:txBody>
                  <a:tcPr marL="6423" marR="6423" marT="6423" marB="0" anchor="ctr">
                    <a:solidFill>
                      <a:srgbClr val="FFC000"/>
                    </a:solidFill>
                  </a:tcPr>
                </a:tc>
                <a:extLst>
                  <a:ext uri="{0D108BD9-81ED-4DB2-BD59-A6C34878D82A}">
                    <a16:rowId xmlns:a16="http://schemas.microsoft.com/office/drawing/2014/main" val="1454829341"/>
                  </a:ext>
                </a:extLst>
              </a:tr>
              <a:tr h="207677">
                <a:tc>
                  <a:txBody>
                    <a:bodyPr/>
                    <a:lstStyle/>
                    <a:p>
                      <a:pPr algn="ctr" rtl="0" fontAlgn="ctr"/>
                      <a:r>
                        <a:rPr lang="en-US" sz="900" u="none" strike="noStrike">
                          <a:effectLst/>
                        </a:rPr>
                        <a:t>Georgetown</a:t>
                      </a:r>
                      <a:endParaRPr lang="en-US" sz="900" b="0" i="0" u="none" strike="noStrike">
                        <a:solidFill>
                          <a:srgbClr val="FFFFFF"/>
                        </a:solidFill>
                        <a:effectLst/>
                        <a:latin typeface="Calibri" panose="020F0502020204030204" pitchFamily="34" charset="0"/>
                      </a:endParaRPr>
                    </a:p>
                  </a:txBody>
                  <a:tcPr marL="6423" marR="6423" marT="6423" marB="0" anchor="ctr">
                    <a:solidFill>
                      <a:srgbClr val="FFC000"/>
                    </a:solidFill>
                  </a:tcPr>
                </a:tc>
                <a:tc>
                  <a:txBody>
                    <a:bodyPr/>
                    <a:lstStyle/>
                    <a:p>
                      <a:pPr algn="ctr" rtl="0" fontAlgn="ctr"/>
                      <a:r>
                        <a:rPr lang="en-US" sz="900" u="none" strike="noStrike">
                          <a:effectLst/>
                        </a:rPr>
                        <a:t>SCAD</a:t>
                      </a:r>
                      <a:endParaRPr lang="en-US" sz="900" b="0" i="0" u="none" strike="noStrike">
                        <a:solidFill>
                          <a:srgbClr val="FFFFFF"/>
                        </a:solidFill>
                        <a:effectLst/>
                        <a:latin typeface="Calibri" panose="020F0502020204030204" pitchFamily="34" charset="0"/>
                      </a:endParaRPr>
                    </a:p>
                  </a:txBody>
                  <a:tcPr marL="6423" marR="6423" marT="6423" marB="0" anchor="ctr">
                    <a:solidFill>
                      <a:srgbClr val="FFC000"/>
                    </a:solidFill>
                  </a:tcPr>
                </a:tc>
                <a:tc>
                  <a:txBody>
                    <a:bodyPr/>
                    <a:lstStyle/>
                    <a:p>
                      <a:pPr algn="ctr" rtl="0" fontAlgn="ctr"/>
                      <a:r>
                        <a:rPr lang="en-US" sz="900" u="none" strike="noStrike">
                          <a:effectLst/>
                        </a:rPr>
                        <a:t>Wofford</a:t>
                      </a:r>
                      <a:endParaRPr lang="en-US" sz="900" b="0" i="0" u="none" strike="noStrike">
                        <a:solidFill>
                          <a:srgbClr val="FFFFFF"/>
                        </a:solidFill>
                        <a:effectLst/>
                        <a:latin typeface="Calibri" panose="020F0502020204030204" pitchFamily="34" charset="0"/>
                      </a:endParaRPr>
                    </a:p>
                  </a:txBody>
                  <a:tcPr marL="6423" marR="6423" marT="6423" marB="0" anchor="ctr">
                    <a:solidFill>
                      <a:srgbClr val="FFC000"/>
                    </a:solidFill>
                  </a:tcPr>
                </a:tc>
                <a:extLst>
                  <a:ext uri="{0D108BD9-81ED-4DB2-BD59-A6C34878D82A}">
                    <a16:rowId xmlns:a16="http://schemas.microsoft.com/office/drawing/2014/main" val="3958681179"/>
                  </a:ext>
                </a:extLst>
              </a:tr>
              <a:tr h="207677">
                <a:tc>
                  <a:txBody>
                    <a:bodyPr/>
                    <a:lstStyle/>
                    <a:p>
                      <a:pPr algn="ctr" rtl="0" fontAlgn="ctr"/>
                      <a:r>
                        <a:rPr lang="en-US" sz="900" u="none" strike="noStrike">
                          <a:effectLst/>
                        </a:rPr>
                        <a:t>Georgia Institute of Technology</a:t>
                      </a:r>
                      <a:endParaRPr lang="en-US" sz="900" b="0" i="0" u="none" strike="noStrike">
                        <a:solidFill>
                          <a:srgbClr val="FFFFFF"/>
                        </a:solidFill>
                        <a:effectLst/>
                        <a:latin typeface="Calibri" panose="020F0502020204030204" pitchFamily="34" charset="0"/>
                      </a:endParaRPr>
                    </a:p>
                  </a:txBody>
                  <a:tcPr marL="6423" marR="6423" marT="6423" marB="0" anchor="ctr">
                    <a:solidFill>
                      <a:srgbClr val="FFC000"/>
                    </a:solidFill>
                  </a:tcPr>
                </a:tc>
                <a:tc>
                  <a:txBody>
                    <a:bodyPr/>
                    <a:lstStyle/>
                    <a:p>
                      <a:pPr algn="ctr" rtl="0" fontAlgn="ctr"/>
                      <a:r>
                        <a:rPr lang="en-US" sz="900" u="none" strike="noStrike">
                          <a:effectLst/>
                        </a:rPr>
                        <a:t>Sorbonne Institute (Paris)</a:t>
                      </a:r>
                      <a:endParaRPr lang="en-US" sz="900" b="0" i="0" u="none" strike="noStrike">
                        <a:solidFill>
                          <a:srgbClr val="FFFFFF"/>
                        </a:solidFill>
                        <a:effectLst/>
                        <a:latin typeface="Calibri" panose="020F0502020204030204" pitchFamily="34" charset="0"/>
                      </a:endParaRPr>
                    </a:p>
                  </a:txBody>
                  <a:tcPr marL="6423" marR="6423" marT="6423" marB="0" anchor="ctr">
                    <a:solidFill>
                      <a:srgbClr val="FFC000"/>
                    </a:solidFill>
                  </a:tcPr>
                </a:tc>
                <a:tc>
                  <a:txBody>
                    <a:bodyPr/>
                    <a:lstStyle/>
                    <a:p>
                      <a:pPr algn="ctr" rtl="0" fontAlgn="ctr"/>
                      <a:r>
                        <a:rPr lang="en-US" sz="900" u="none" strike="noStrike">
                          <a:effectLst/>
                        </a:rPr>
                        <a:t>Yale</a:t>
                      </a:r>
                      <a:endParaRPr lang="en-US" sz="900" b="0" i="0" u="none" strike="noStrike">
                        <a:solidFill>
                          <a:srgbClr val="FFFFFF"/>
                        </a:solidFill>
                        <a:effectLst/>
                        <a:latin typeface="Calibri" panose="020F0502020204030204" pitchFamily="34" charset="0"/>
                      </a:endParaRPr>
                    </a:p>
                  </a:txBody>
                  <a:tcPr marL="6423" marR="6423" marT="6423" marB="0" anchor="ctr">
                    <a:solidFill>
                      <a:srgbClr val="FFC000"/>
                    </a:solidFill>
                  </a:tcPr>
                </a:tc>
                <a:extLst>
                  <a:ext uri="{0D108BD9-81ED-4DB2-BD59-A6C34878D82A}">
                    <a16:rowId xmlns:a16="http://schemas.microsoft.com/office/drawing/2014/main" val="3520408562"/>
                  </a:ext>
                </a:extLst>
              </a:tr>
            </a:tbl>
          </a:graphicData>
        </a:graphic>
      </p:graphicFrame>
    </p:spTree>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7883" y="0"/>
            <a:ext cx="9144000" cy="716973"/>
          </a:xfrm>
          <a:prstGeom prst="rect">
            <a:avLst/>
          </a:prstGeom>
          <a:gradFill flip="none" rotWithShape="1">
            <a:gsLst>
              <a:gs pos="76000">
                <a:schemeClr val="accent5">
                  <a:lumMod val="10000"/>
                </a:schemeClr>
              </a:gs>
              <a:gs pos="30000">
                <a:srgbClr val="1698D5"/>
              </a:gs>
              <a:gs pos="100000">
                <a:schemeClr val="accent5">
                  <a:lumMod val="10000"/>
                </a:schemeClr>
              </a:gs>
            </a:gsLst>
            <a:path path="circle">
              <a:fillToRect l="50000" t="50000" r="50000" b="50000"/>
            </a:path>
            <a:tileRect/>
          </a:gradFill>
          <a:ln w="9525" cap="flat" cmpd="sng" algn="ctr">
            <a:noFill/>
            <a:prstDash val="solid"/>
            <a:round/>
            <a:headEnd type="none" w="med" len="med"/>
            <a:tailEnd type="none" w="med" len="med"/>
          </a:ln>
          <a:effectLst>
            <a:glow rad="228600">
              <a:schemeClr val="tx1">
                <a:alpha val="40000"/>
              </a:schemeClr>
            </a:glow>
            <a:innerShdw>
              <a:prstClr val="black"/>
            </a:inn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4400" b="1" i="0" u="none" strike="noStrike" cap="none" normalizeH="0" baseline="0">
                <a:ln>
                  <a:noFill/>
                </a:ln>
                <a:solidFill>
                  <a:schemeClr val="tx1"/>
                </a:solidFill>
                <a:effectLst>
                  <a:outerShdw blurRad="38100" dist="38100" dir="2700000" algn="tl">
                    <a:srgbClr val="000000">
                      <a:alpha val="43137"/>
                    </a:srgbClr>
                  </a:outerShdw>
                </a:effectLst>
                <a:latin typeface="Myriad Pro" pitchFamily="34" charset="0"/>
              </a:rPr>
              <a:t>Dispelling Myths &amp; Rumors</a:t>
            </a:r>
          </a:p>
        </p:txBody>
      </p:sp>
      <p:sp>
        <p:nvSpPr>
          <p:cNvPr id="6" name="Rectangle 5"/>
          <p:cNvSpPr/>
          <p:nvPr/>
        </p:nvSpPr>
        <p:spPr bwMode="auto">
          <a:xfrm>
            <a:off x="2362200" y="811566"/>
            <a:ext cx="4026774" cy="716973"/>
          </a:xfrm>
          <a:prstGeom prst="rect">
            <a:avLst/>
          </a:prstGeom>
          <a:solidFill>
            <a:schemeClr val="accent5">
              <a:lumMod val="50000"/>
            </a:schemeClr>
          </a:solidFill>
          <a:ln w="9525" cap="flat" cmpd="sng" algn="ctr">
            <a:solidFill>
              <a:schemeClr val="accent5">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4000" b="1" i="1">
                <a:effectLst>
                  <a:outerShdw blurRad="38100" dist="38100" dir="2700000" algn="tl">
                    <a:srgbClr val="000000">
                      <a:alpha val="43137"/>
                    </a:srgbClr>
                  </a:outerShdw>
                </a:effectLst>
              </a:rPr>
              <a:t>True or False?</a:t>
            </a:r>
            <a:endParaRPr kumimoji="0" lang="en-US" sz="4000" b="1" i="1" u="none" strike="noStrike" cap="none" normalizeH="0" baseline="0">
              <a:ln>
                <a:noFill/>
              </a:ln>
              <a:solidFill>
                <a:schemeClr val="tx1"/>
              </a:solidFill>
              <a:effectLst>
                <a:outerShdw blurRad="38100" dist="38100" dir="2700000" algn="tl">
                  <a:srgbClr val="000000">
                    <a:alpha val="43137"/>
                  </a:srgbClr>
                </a:outerShdw>
              </a:effectLst>
              <a:latin typeface="Tahoma" charset="0"/>
            </a:endParaRPr>
          </a:p>
        </p:txBody>
      </p:sp>
      <p:sp>
        <p:nvSpPr>
          <p:cNvPr id="7" name="Rectangle 6"/>
          <p:cNvSpPr/>
          <p:nvPr/>
        </p:nvSpPr>
        <p:spPr bwMode="auto">
          <a:xfrm>
            <a:off x="0" y="1623132"/>
            <a:ext cx="9144000" cy="1275343"/>
          </a:xfrm>
          <a:prstGeom prst="rect">
            <a:avLst/>
          </a:prstGeom>
          <a:solidFill>
            <a:srgbClr val="002060"/>
          </a:solidFill>
          <a:ln w="9525" cap="flat" cmpd="sng" algn="ctr">
            <a:solidFill>
              <a:schemeClr val="accent5">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3200" b="1" i="1">
                <a:effectLst>
                  <a:outerShdw blurRad="38100" dist="38100" dir="2700000" algn="tl">
                    <a:srgbClr val="000000">
                      <a:alpha val="43137"/>
                    </a:srgbClr>
                  </a:outerShdw>
                </a:effectLst>
              </a:rPr>
              <a:t>Students in IB cannot take DE Georgia Tech math.</a:t>
            </a:r>
            <a:endParaRPr kumimoji="0" lang="en-US" sz="3200" b="1" i="1" u="none" strike="noStrike" cap="none" normalizeH="0" baseline="0">
              <a:ln>
                <a:noFill/>
              </a:ln>
              <a:solidFill>
                <a:schemeClr val="tx1"/>
              </a:solidFill>
              <a:effectLst>
                <a:outerShdw blurRad="38100" dist="38100" dir="2700000" algn="tl">
                  <a:srgbClr val="000000">
                    <a:alpha val="43137"/>
                  </a:srgbClr>
                </a:outerShdw>
              </a:effectLst>
              <a:latin typeface="Tahoma" charset="0"/>
            </a:endParaRPr>
          </a:p>
        </p:txBody>
      </p:sp>
      <p:sp>
        <p:nvSpPr>
          <p:cNvPr id="9" name="Content Placeholder 2">
            <a:extLst>
              <a:ext uri="{FF2B5EF4-FFF2-40B4-BE49-F238E27FC236}">
                <a16:creationId xmlns:a16="http://schemas.microsoft.com/office/drawing/2014/main" id="{F3DF633F-99D6-FF78-09C5-7740C06E3747}"/>
              </a:ext>
            </a:extLst>
          </p:cNvPr>
          <p:cNvSpPr txBox="1">
            <a:spLocks/>
          </p:cNvSpPr>
          <p:nvPr/>
        </p:nvSpPr>
        <p:spPr>
          <a:xfrm>
            <a:off x="381000" y="2993068"/>
            <a:ext cx="8382000" cy="3666524"/>
          </a:xfrm>
          <a:prstGeom prst="rect">
            <a:avLst/>
          </a:prstGeom>
        </p:spPr>
        <p:txBody>
          <a:bodyPr/>
          <a:lstStyle>
            <a:lvl1pPr marL="342900" indent="-342900" algn="l" rtl="0" eaLnBrk="0" fontAlgn="base" hangingPunct="0">
              <a:spcBef>
                <a:spcPct val="20000"/>
              </a:spcBef>
              <a:spcAft>
                <a:spcPct val="0"/>
              </a:spcAft>
              <a:buClr>
                <a:schemeClr val="hlink"/>
              </a:buClr>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9pPr>
          </a:lstStyle>
          <a:p>
            <a:pPr algn="ctr">
              <a:buFontTx/>
              <a:buNone/>
            </a:pPr>
            <a:r>
              <a:rPr lang="en-US" sz="4000" u="sng" kern="0">
                <a:solidFill>
                  <a:schemeClr val="accent5">
                    <a:lumMod val="10000"/>
                  </a:schemeClr>
                </a:solidFill>
                <a:effectLst/>
                <a:latin typeface="ArtBrush" pitchFamily="34" charset="0"/>
              </a:rPr>
              <a:t>FALSE</a:t>
            </a:r>
          </a:p>
          <a:p>
            <a:pPr marL="0" indent="0" algn="ctr">
              <a:spcAft>
                <a:spcPts val="600"/>
              </a:spcAft>
              <a:buFontTx/>
              <a:buNone/>
            </a:pPr>
            <a:r>
              <a:rPr lang="en-US" sz="2800" kern="0">
                <a:solidFill>
                  <a:srgbClr val="663300"/>
                </a:solidFill>
                <a:effectLst/>
                <a:latin typeface="Bell Gothic Std Light" pitchFamily="34" charset="0"/>
              </a:rPr>
              <a:t>Many IB CP students take dual enrollment Georgia Tech math along with their IB requirements. </a:t>
            </a:r>
          </a:p>
          <a:p>
            <a:pPr marL="0" indent="0" algn="ctr">
              <a:spcAft>
                <a:spcPts val="600"/>
              </a:spcAft>
              <a:buFontTx/>
              <a:buNone/>
            </a:pPr>
            <a:r>
              <a:rPr lang="en-US" sz="2800" kern="0">
                <a:solidFill>
                  <a:srgbClr val="663300"/>
                </a:solidFill>
                <a:effectLst/>
                <a:latin typeface="Bell Gothic Std Light" pitchFamily="34" charset="0"/>
              </a:rPr>
              <a:t>Diploma students, however, do not have room for dual enrollment classes because they are taking a full load of college level courses already.</a:t>
            </a:r>
          </a:p>
        </p:txBody>
      </p:sp>
    </p:spTree>
    <p:extLst>
      <p:ext uri="{BB962C8B-B14F-4D97-AF65-F5344CB8AC3E}">
        <p14:creationId xmlns:p14="http://schemas.microsoft.com/office/powerpoint/2010/main" val="3688944809"/>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7883" y="0"/>
            <a:ext cx="9144000" cy="716973"/>
          </a:xfrm>
          <a:prstGeom prst="rect">
            <a:avLst/>
          </a:prstGeom>
          <a:gradFill flip="none" rotWithShape="1">
            <a:gsLst>
              <a:gs pos="76000">
                <a:schemeClr val="accent5">
                  <a:lumMod val="10000"/>
                </a:schemeClr>
              </a:gs>
              <a:gs pos="30000">
                <a:srgbClr val="1698D5"/>
              </a:gs>
              <a:gs pos="100000">
                <a:schemeClr val="accent5">
                  <a:lumMod val="10000"/>
                </a:schemeClr>
              </a:gs>
            </a:gsLst>
            <a:path path="circle">
              <a:fillToRect l="50000" t="50000" r="50000" b="50000"/>
            </a:path>
            <a:tileRect/>
          </a:gradFill>
          <a:ln w="9525" cap="flat" cmpd="sng" algn="ctr">
            <a:noFill/>
            <a:prstDash val="solid"/>
            <a:round/>
            <a:headEnd type="none" w="med" len="med"/>
            <a:tailEnd type="none" w="med" len="med"/>
          </a:ln>
          <a:effectLst>
            <a:glow rad="228600">
              <a:schemeClr val="tx1">
                <a:alpha val="40000"/>
              </a:schemeClr>
            </a:glow>
            <a:innerShdw>
              <a:prstClr val="black"/>
            </a:inn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4400" b="1" i="0" u="none" strike="noStrike" cap="none" normalizeH="0" baseline="0">
                <a:ln>
                  <a:noFill/>
                </a:ln>
                <a:solidFill>
                  <a:schemeClr val="tx1"/>
                </a:solidFill>
                <a:effectLst>
                  <a:outerShdw blurRad="38100" dist="38100" dir="2700000" algn="tl">
                    <a:srgbClr val="000000">
                      <a:alpha val="43137"/>
                    </a:srgbClr>
                  </a:outerShdw>
                </a:effectLst>
                <a:latin typeface="Myriad Pro" pitchFamily="34" charset="0"/>
              </a:rPr>
              <a:t>Dispelling Myths &amp; Rumors</a:t>
            </a:r>
          </a:p>
        </p:txBody>
      </p:sp>
      <p:sp>
        <p:nvSpPr>
          <p:cNvPr id="5" name="Content Placeholder 2"/>
          <p:cNvSpPr txBox="1">
            <a:spLocks/>
          </p:cNvSpPr>
          <p:nvPr/>
        </p:nvSpPr>
        <p:spPr>
          <a:xfrm>
            <a:off x="381000" y="3272898"/>
            <a:ext cx="8382000" cy="3356502"/>
          </a:xfrm>
          <a:prstGeom prst="rect">
            <a:avLst/>
          </a:prstGeom>
        </p:spPr>
        <p:txBody>
          <a:bodyPr/>
          <a:lstStyle>
            <a:lvl1pPr marL="342900" indent="-342900" algn="l" rtl="0" eaLnBrk="0" fontAlgn="base" hangingPunct="0">
              <a:spcBef>
                <a:spcPct val="20000"/>
              </a:spcBef>
              <a:spcAft>
                <a:spcPct val="0"/>
              </a:spcAft>
              <a:buClr>
                <a:schemeClr val="hlink"/>
              </a:buClr>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9pPr>
          </a:lstStyle>
          <a:p>
            <a:pPr algn="ctr">
              <a:buFontTx/>
              <a:buNone/>
            </a:pPr>
            <a:r>
              <a:rPr lang="en-US" sz="4000" u="sng" kern="0">
                <a:solidFill>
                  <a:schemeClr val="accent5">
                    <a:lumMod val="10000"/>
                  </a:schemeClr>
                </a:solidFill>
                <a:effectLst/>
                <a:latin typeface="ArtBrush" pitchFamily="34" charset="0"/>
              </a:rPr>
              <a:t>FALSE</a:t>
            </a:r>
          </a:p>
          <a:p>
            <a:pPr marL="0" indent="0" algn="ctr">
              <a:spcAft>
                <a:spcPts val="600"/>
              </a:spcAft>
              <a:buFontTx/>
              <a:buNone/>
            </a:pPr>
            <a:r>
              <a:rPr lang="en-US" sz="2800" kern="0">
                <a:solidFill>
                  <a:srgbClr val="663300"/>
                </a:solidFill>
                <a:effectLst/>
                <a:latin typeface="Bell Gothic Std Light" pitchFamily="34" charset="0"/>
              </a:rPr>
              <a:t>Both programs have college level coursework.  The homework load depends more on “how many” such courses you are taking – not which program it is.  Many AP students take more AP offerings and thus have a larger homework/study load.</a:t>
            </a:r>
          </a:p>
          <a:p>
            <a:pPr marL="0" indent="0">
              <a:spcAft>
                <a:spcPts val="600"/>
              </a:spcAft>
              <a:buFontTx/>
              <a:buNone/>
            </a:pPr>
            <a:endParaRPr lang="en-US" sz="2000" kern="0">
              <a:solidFill>
                <a:srgbClr val="663300"/>
              </a:solidFill>
              <a:effectLst/>
              <a:latin typeface="Bell Gothic Std Light" pitchFamily="34" charset="0"/>
            </a:endParaRPr>
          </a:p>
        </p:txBody>
      </p:sp>
      <p:sp>
        <p:nvSpPr>
          <p:cNvPr id="6" name="Rectangle 5"/>
          <p:cNvSpPr/>
          <p:nvPr/>
        </p:nvSpPr>
        <p:spPr bwMode="auto">
          <a:xfrm>
            <a:off x="2362200" y="811566"/>
            <a:ext cx="4026774" cy="716973"/>
          </a:xfrm>
          <a:prstGeom prst="rect">
            <a:avLst/>
          </a:prstGeom>
          <a:solidFill>
            <a:schemeClr val="accent5">
              <a:lumMod val="50000"/>
            </a:schemeClr>
          </a:solidFill>
          <a:ln w="9525" cap="flat" cmpd="sng" algn="ctr">
            <a:solidFill>
              <a:schemeClr val="accent5">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4000" b="1" i="1">
                <a:effectLst>
                  <a:outerShdw blurRad="38100" dist="38100" dir="2700000" algn="tl">
                    <a:srgbClr val="000000">
                      <a:alpha val="43137"/>
                    </a:srgbClr>
                  </a:outerShdw>
                </a:effectLst>
              </a:rPr>
              <a:t>True or False?</a:t>
            </a:r>
            <a:endParaRPr kumimoji="0" lang="en-US" sz="4000" b="1" i="1" u="none" strike="noStrike" cap="none" normalizeH="0" baseline="0">
              <a:ln>
                <a:noFill/>
              </a:ln>
              <a:solidFill>
                <a:schemeClr val="tx1"/>
              </a:solidFill>
              <a:effectLst>
                <a:outerShdw blurRad="38100" dist="38100" dir="2700000" algn="tl">
                  <a:srgbClr val="000000">
                    <a:alpha val="43137"/>
                  </a:srgbClr>
                </a:outerShdw>
              </a:effectLst>
              <a:latin typeface="Tahoma" charset="0"/>
            </a:endParaRPr>
          </a:p>
        </p:txBody>
      </p:sp>
      <p:sp>
        <p:nvSpPr>
          <p:cNvPr id="7" name="Rectangle 6"/>
          <p:cNvSpPr/>
          <p:nvPr/>
        </p:nvSpPr>
        <p:spPr bwMode="auto">
          <a:xfrm>
            <a:off x="0" y="1623132"/>
            <a:ext cx="9144000" cy="1649766"/>
          </a:xfrm>
          <a:prstGeom prst="rect">
            <a:avLst/>
          </a:prstGeom>
          <a:solidFill>
            <a:srgbClr val="002060"/>
          </a:solidFill>
          <a:ln w="9525" cap="flat" cmpd="sng" algn="ctr">
            <a:solidFill>
              <a:schemeClr val="accent5">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3200" b="1" i="1">
                <a:effectLst>
                  <a:outerShdw blurRad="38100" dist="38100" dir="2700000" algn="tl">
                    <a:srgbClr val="000000">
                      <a:alpha val="43137"/>
                    </a:srgbClr>
                  </a:outerShdw>
                </a:effectLst>
              </a:rPr>
              <a:t>IB Program is more rigorous and IB students do so much more homework than AP students</a:t>
            </a:r>
          </a:p>
        </p:txBody>
      </p:sp>
    </p:spTree>
    <p:extLst>
      <p:ext uri="{BB962C8B-B14F-4D97-AF65-F5344CB8AC3E}">
        <p14:creationId xmlns:p14="http://schemas.microsoft.com/office/powerpoint/2010/main" val="648311434"/>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600" y="1361090"/>
            <a:ext cx="4267200" cy="639762"/>
          </a:xfrm>
          <a:solidFill>
            <a:schemeClr val="accent1"/>
          </a:solidFill>
        </p:spPr>
        <p:txBody>
          <a:bodyPr/>
          <a:lstStyle/>
          <a:p>
            <a:r>
              <a:rPr lang="en-US" sz="2800">
                <a:solidFill>
                  <a:schemeClr val="bg2"/>
                </a:solidFill>
                <a:effectLst/>
              </a:rPr>
              <a:t>9</a:t>
            </a:r>
            <a:r>
              <a:rPr lang="en-US" sz="2800" baseline="30000">
                <a:solidFill>
                  <a:schemeClr val="bg2"/>
                </a:solidFill>
                <a:effectLst/>
              </a:rPr>
              <a:t>th</a:t>
            </a:r>
            <a:r>
              <a:rPr lang="en-US" sz="2800">
                <a:solidFill>
                  <a:schemeClr val="bg2"/>
                </a:solidFill>
                <a:effectLst/>
              </a:rPr>
              <a:t> Grade: </a:t>
            </a:r>
            <a:r>
              <a:rPr lang="en-US" sz="2800" err="1">
                <a:solidFill>
                  <a:schemeClr val="bg2"/>
                </a:solidFill>
                <a:effectLst/>
              </a:rPr>
              <a:t>FreshmanYear</a:t>
            </a:r>
            <a:endParaRPr lang="en-US" sz="2800">
              <a:solidFill>
                <a:schemeClr val="bg2"/>
              </a:solidFill>
              <a:effectLst/>
            </a:endParaRPr>
          </a:p>
        </p:txBody>
      </p:sp>
      <p:sp>
        <p:nvSpPr>
          <p:cNvPr id="4" name="Content Placeholder 3"/>
          <p:cNvSpPr>
            <a:spLocks noGrp="1"/>
          </p:cNvSpPr>
          <p:nvPr>
            <p:ph sz="half" idx="2"/>
          </p:nvPr>
        </p:nvSpPr>
        <p:spPr>
          <a:xfrm>
            <a:off x="76197" y="1970690"/>
            <a:ext cx="4419602" cy="4876800"/>
          </a:xfrm>
        </p:spPr>
        <p:txBody>
          <a:bodyPr/>
          <a:lstStyle/>
          <a:p>
            <a:pPr marL="0" indent="0">
              <a:buNone/>
            </a:pPr>
            <a:r>
              <a:rPr lang="en-US" sz="3200">
                <a:solidFill>
                  <a:schemeClr val="bg2"/>
                </a:solidFill>
                <a:effectLst/>
              </a:rPr>
              <a:t>Graduation Requirements</a:t>
            </a:r>
          </a:p>
          <a:p>
            <a:pPr marL="0" indent="0">
              <a:buNone/>
            </a:pPr>
            <a:r>
              <a:rPr lang="en-US" sz="3200">
                <a:solidFill>
                  <a:schemeClr val="bg2"/>
                </a:solidFill>
                <a:effectLst/>
              </a:rPr>
              <a:t>Two Honors or Accelerated or AP courses</a:t>
            </a:r>
          </a:p>
          <a:p>
            <a:pPr marL="0" indent="0">
              <a:buNone/>
            </a:pPr>
            <a:r>
              <a:rPr lang="en-US" sz="3200">
                <a:solidFill>
                  <a:schemeClr val="bg2"/>
                </a:solidFill>
                <a:effectLst/>
              </a:rPr>
              <a:t>World Language</a:t>
            </a:r>
          </a:p>
          <a:p>
            <a:pPr marL="0" indent="0">
              <a:buNone/>
            </a:pPr>
            <a:r>
              <a:rPr lang="en-US" sz="3200">
                <a:solidFill>
                  <a:schemeClr val="bg2"/>
                </a:solidFill>
                <a:effectLst/>
              </a:rPr>
              <a:t>Begin a Career Pathway Course </a:t>
            </a:r>
          </a:p>
        </p:txBody>
      </p:sp>
      <p:sp>
        <p:nvSpPr>
          <p:cNvPr id="5" name="Text Placeholder 4"/>
          <p:cNvSpPr>
            <a:spLocks noGrp="1"/>
          </p:cNvSpPr>
          <p:nvPr>
            <p:ph type="body" sz="quarter" idx="3"/>
          </p:nvPr>
        </p:nvSpPr>
        <p:spPr>
          <a:xfrm>
            <a:off x="4495800" y="1361090"/>
            <a:ext cx="4419599" cy="639762"/>
          </a:xfrm>
          <a:solidFill>
            <a:srgbClr val="C49500"/>
          </a:solidFill>
        </p:spPr>
        <p:txBody>
          <a:bodyPr/>
          <a:lstStyle/>
          <a:p>
            <a:r>
              <a:rPr lang="en-US" sz="2800">
                <a:solidFill>
                  <a:schemeClr val="bg2"/>
                </a:solidFill>
                <a:effectLst/>
              </a:rPr>
              <a:t>10</a:t>
            </a:r>
            <a:r>
              <a:rPr lang="en-US" sz="2800" baseline="30000">
                <a:solidFill>
                  <a:schemeClr val="bg2"/>
                </a:solidFill>
                <a:effectLst/>
              </a:rPr>
              <a:t>th</a:t>
            </a:r>
            <a:r>
              <a:rPr lang="en-US" sz="2800">
                <a:solidFill>
                  <a:schemeClr val="bg2"/>
                </a:solidFill>
                <a:effectLst/>
              </a:rPr>
              <a:t> Grade: Sophomore Year</a:t>
            </a:r>
            <a:endParaRPr lang="en-US">
              <a:solidFill>
                <a:schemeClr val="bg2"/>
              </a:solidFill>
              <a:effectLst/>
            </a:endParaRPr>
          </a:p>
        </p:txBody>
      </p:sp>
      <p:sp>
        <p:nvSpPr>
          <p:cNvPr id="7" name="Rectangle 6"/>
          <p:cNvSpPr/>
          <p:nvPr/>
        </p:nvSpPr>
        <p:spPr bwMode="auto">
          <a:xfrm>
            <a:off x="0" y="0"/>
            <a:ext cx="9144000" cy="1361090"/>
          </a:xfrm>
          <a:prstGeom prst="rect">
            <a:avLst/>
          </a:prstGeom>
          <a:gradFill flip="none" rotWithShape="1">
            <a:gsLst>
              <a:gs pos="76000">
                <a:schemeClr val="accent5">
                  <a:lumMod val="10000"/>
                </a:schemeClr>
              </a:gs>
              <a:gs pos="30000">
                <a:srgbClr val="1698D5"/>
              </a:gs>
              <a:gs pos="100000">
                <a:schemeClr val="accent5">
                  <a:lumMod val="10000"/>
                </a:schemeClr>
              </a:gs>
            </a:gsLst>
            <a:path path="circle">
              <a:fillToRect l="50000" t="50000" r="50000" b="50000"/>
            </a:path>
            <a:tileRect/>
          </a:gradFill>
          <a:ln w="9525" cap="flat" cmpd="sng" algn="ctr">
            <a:noFill/>
            <a:prstDash val="solid"/>
            <a:round/>
            <a:headEnd type="none" w="med" len="med"/>
            <a:tailEnd type="none" w="med" len="med"/>
          </a:ln>
          <a:effectLst>
            <a:glow rad="228600">
              <a:schemeClr val="tx1">
                <a:alpha val="40000"/>
              </a:schemeClr>
            </a:glow>
            <a:innerShdw>
              <a:prstClr val="black"/>
            </a:innerShdw>
          </a:effectLst>
        </p:spPr>
        <p:txBody>
          <a:bodyPr vert="horz" wrap="square" lIns="91440" tIns="45720" rIns="91440" bIns="45720" numCol="1" rtlCol="0" anchor="t" anchorCtr="0" compatLnSpc="1">
            <a:prstTxWarp prst="textNoShape">
              <a:avLst/>
            </a:prstTxWarp>
          </a:bodyPr>
          <a:lstStyle/>
          <a:p>
            <a:pPr algn="ctr"/>
            <a:r>
              <a:rPr lang="en-US" sz="4400">
                <a:solidFill>
                  <a:srgbClr val="FFC000"/>
                </a:solidFill>
              </a:rPr>
              <a:t>Preparing for Advanced Studies</a:t>
            </a:r>
          </a:p>
          <a:p>
            <a:pPr algn="ctr"/>
            <a:r>
              <a:rPr lang="en-US" sz="4400"/>
              <a:t>Recommended Coursework</a:t>
            </a:r>
            <a:endParaRPr kumimoji="0" lang="en-US" sz="4400" b="1" i="0" u="none" strike="noStrike" cap="none" normalizeH="0" baseline="0">
              <a:ln>
                <a:noFill/>
              </a:ln>
              <a:solidFill>
                <a:schemeClr val="tx1"/>
              </a:solidFill>
              <a:effectLst>
                <a:outerShdw blurRad="38100" dist="38100" dir="2700000" algn="tl">
                  <a:srgbClr val="000000">
                    <a:alpha val="43137"/>
                  </a:srgbClr>
                </a:outerShdw>
              </a:effectLst>
              <a:latin typeface="Myriad Pro" pitchFamily="34" charset="0"/>
            </a:endParaRPr>
          </a:p>
        </p:txBody>
      </p:sp>
      <p:sp>
        <p:nvSpPr>
          <p:cNvPr id="6" name="Content Placeholder 3">
            <a:extLst>
              <a:ext uri="{FF2B5EF4-FFF2-40B4-BE49-F238E27FC236}">
                <a16:creationId xmlns:a16="http://schemas.microsoft.com/office/drawing/2014/main" id="{C30770CE-950A-FCFB-2BD4-EE8ABCBED313}"/>
              </a:ext>
            </a:extLst>
          </p:cNvPr>
          <p:cNvSpPr txBox="1">
            <a:spLocks/>
          </p:cNvSpPr>
          <p:nvPr/>
        </p:nvSpPr>
        <p:spPr bwMode="auto">
          <a:xfrm>
            <a:off x="4572000" y="2000882"/>
            <a:ext cx="4443843" cy="4876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Char char="•"/>
              <a:defRPr sz="24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Char char="•"/>
              <a:defRPr sz="18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16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Char char="•"/>
              <a:defRPr sz="16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Char char="•"/>
              <a:defRPr sz="16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Char char="•"/>
              <a:defRPr sz="16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Char char="•"/>
              <a:defRPr sz="16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Char char="•"/>
              <a:defRPr sz="1600">
                <a:solidFill>
                  <a:schemeClr val="tx1"/>
                </a:solidFill>
                <a:effectLst>
                  <a:outerShdw blurRad="38100" dist="38100" dir="2700000" algn="tl">
                    <a:srgbClr val="000000"/>
                  </a:outerShdw>
                </a:effectLst>
                <a:latin typeface="+mn-lt"/>
              </a:defRPr>
            </a:lvl9pPr>
          </a:lstStyle>
          <a:p>
            <a:pPr marL="0" indent="0">
              <a:buFontTx/>
              <a:buNone/>
            </a:pPr>
            <a:r>
              <a:rPr lang="en-US" sz="3200" kern="0">
                <a:solidFill>
                  <a:schemeClr val="bg2"/>
                </a:solidFill>
                <a:effectLst/>
              </a:rPr>
              <a:t>Graduation Requirements</a:t>
            </a:r>
          </a:p>
          <a:p>
            <a:pPr marL="0" indent="0">
              <a:buFontTx/>
              <a:buNone/>
            </a:pPr>
            <a:r>
              <a:rPr lang="en-US" sz="3200" kern="0">
                <a:solidFill>
                  <a:schemeClr val="bg2"/>
                </a:solidFill>
                <a:effectLst/>
              </a:rPr>
              <a:t>Two Honors or Accelerated or AP Courses</a:t>
            </a:r>
          </a:p>
          <a:p>
            <a:pPr marL="0" indent="0">
              <a:buFontTx/>
              <a:buNone/>
            </a:pPr>
            <a:r>
              <a:rPr lang="en-US" sz="3200" kern="0">
                <a:solidFill>
                  <a:schemeClr val="bg2"/>
                </a:solidFill>
                <a:effectLst/>
              </a:rPr>
              <a:t>Continue in the same World Language</a:t>
            </a:r>
          </a:p>
          <a:p>
            <a:pPr marL="0" indent="0">
              <a:buFontTx/>
              <a:buNone/>
            </a:pPr>
            <a:r>
              <a:rPr lang="en-US" sz="3200" kern="0">
                <a:solidFill>
                  <a:schemeClr val="bg2"/>
                </a:solidFill>
                <a:effectLst/>
              </a:rPr>
              <a:t>Begin a Career Pathway or continue in career pathway from 9</a:t>
            </a:r>
            <a:r>
              <a:rPr lang="en-US" sz="3200" kern="0" baseline="30000">
                <a:solidFill>
                  <a:schemeClr val="bg2"/>
                </a:solidFill>
                <a:effectLst/>
              </a:rPr>
              <a:t>th</a:t>
            </a:r>
            <a:r>
              <a:rPr lang="en-US" sz="3200" kern="0">
                <a:solidFill>
                  <a:schemeClr val="bg2"/>
                </a:solidFill>
                <a:effectLst/>
              </a:rPr>
              <a:t> grade</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57485" y="597797"/>
            <a:ext cx="5375964" cy="6555641"/>
          </a:xfrm>
          <a:prstGeom prst="rect">
            <a:avLst/>
          </a:prstGeom>
          <a:noFill/>
        </p:spPr>
        <p:txBody>
          <a:bodyPr wrap="square" rtlCol="0">
            <a:spAutoFit/>
          </a:bodyPr>
          <a:lstStyle/>
          <a:p>
            <a:pPr algn="ctr"/>
            <a:r>
              <a:rPr lang="en-US" dirty="0">
                <a:solidFill>
                  <a:srgbClr val="000000"/>
                </a:solidFill>
              </a:rPr>
              <a:t> </a:t>
            </a:r>
            <a:endParaRPr lang="en-US" sz="2400" i="1" dirty="0">
              <a:solidFill>
                <a:srgbClr val="000000"/>
              </a:solidFill>
            </a:endParaRPr>
          </a:p>
          <a:p>
            <a:pPr eaLnBrk="1" hangingPunct="1">
              <a:spcBef>
                <a:spcPct val="50000"/>
              </a:spcBef>
              <a:defRPr/>
            </a:pPr>
            <a:r>
              <a:rPr lang="en-US" sz="2400" i="1" dirty="0">
                <a:solidFill>
                  <a:srgbClr val="000000"/>
                </a:solidFill>
              </a:rPr>
              <a:t>OOD requests must be submitted online between October 16</a:t>
            </a:r>
            <a:r>
              <a:rPr lang="en-US" sz="2400" i="1" baseline="30000" dirty="0">
                <a:solidFill>
                  <a:srgbClr val="000000"/>
                </a:solidFill>
              </a:rPr>
              <a:t>st</a:t>
            </a:r>
            <a:r>
              <a:rPr lang="en-US" sz="2400" i="1" dirty="0">
                <a:solidFill>
                  <a:srgbClr val="000000"/>
                </a:solidFill>
              </a:rPr>
              <a:t> to November 17</a:t>
            </a:r>
            <a:r>
              <a:rPr lang="en-US" sz="2400" i="1" baseline="30000" dirty="0">
                <a:solidFill>
                  <a:srgbClr val="000000"/>
                </a:solidFill>
              </a:rPr>
              <a:t>th</a:t>
            </a:r>
            <a:r>
              <a:rPr lang="en-US" sz="2400" i="1" dirty="0">
                <a:solidFill>
                  <a:srgbClr val="000000"/>
                </a:solidFill>
              </a:rPr>
              <a:t>, 2023.  </a:t>
            </a:r>
            <a:r>
              <a:rPr lang="en-US" sz="2400" b="1" i="1" dirty="0">
                <a:solidFill>
                  <a:srgbClr val="000000"/>
                </a:solidFill>
              </a:rPr>
              <a:t>The district will notify applicants regarding your application via email. </a:t>
            </a:r>
          </a:p>
          <a:p>
            <a:pPr eaLnBrk="1" hangingPunct="1">
              <a:spcBef>
                <a:spcPct val="50000"/>
              </a:spcBef>
              <a:defRPr/>
            </a:pPr>
            <a:r>
              <a:rPr lang="en-US" sz="2400" dirty="0">
                <a:solidFill>
                  <a:srgbClr val="000000"/>
                </a:solidFill>
              </a:rPr>
              <a:t>Please do not contact SFHS regarding OOD requests.  This will be handled through the County Office.</a:t>
            </a:r>
            <a:endParaRPr lang="en-US" sz="2400" i="1" dirty="0">
              <a:solidFill>
                <a:srgbClr val="000000"/>
              </a:solidFill>
            </a:endParaRPr>
          </a:p>
          <a:p>
            <a:endParaRPr lang="en-US" sz="2800" dirty="0">
              <a:solidFill>
                <a:srgbClr val="000000"/>
              </a:solidFill>
            </a:endParaRPr>
          </a:p>
          <a:p>
            <a:r>
              <a:rPr lang="en-US" sz="2400" dirty="0">
                <a:solidFill>
                  <a:srgbClr val="000000"/>
                </a:solidFill>
              </a:rPr>
              <a:t>Students who request OOD for the International Baccalaureate Program at SFHS will only be considered if they meet the prerequisite criteria.</a:t>
            </a:r>
          </a:p>
          <a:p>
            <a:endParaRPr lang="en-US" dirty="0">
              <a:solidFill>
                <a:srgbClr val="000000"/>
              </a:solidFill>
            </a:endParaRPr>
          </a:p>
          <a:p>
            <a:endParaRPr lang="en-US" dirty="0">
              <a:solidFill>
                <a:srgbClr val="000000"/>
              </a:solidFill>
            </a:endParaRPr>
          </a:p>
          <a:p>
            <a:r>
              <a:rPr lang="en-US" dirty="0">
                <a:solidFill>
                  <a:srgbClr val="000000"/>
                </a:solidFill>
              </a:rPr>
              <a:t>  </a:t>
            </a:r>
          </a:p>
        </p:txBody>
      </p:sp>
      <p:sp>
        <p:nvSpPr>
          <p:cNvPr id="3" name="Rectangle 2"/>
          <p:cNvSpPr/>
          <p:nvPr/>
        </p:nvSpPr>
        <p:spPr bwMode="auto">
          <a:xfrm>
            <a:off x="-10886" y="239311"/>
            <a:ext cx="9144000" cy="716973"/>
          </a:xfrm>
          <a:prstGeom prst="rect">
            <a:avLst/>
          </a:prstGeom>
          <a:gradFill flip="none" rotWithShape="1">
            <a:gsLst>
              <a:gs pos="76000">
                <a:schemeClr val="accent5">
                  <a:lumMod val="10000"/>
                </a:schemeClr>
              </a:gs>
              <a:gs pos="30000">
                <a:srgbClr val="1698D5"/>
              </a:gs>
              <a:gs pos="100000">
                <a:schemeClr val="accent5">
                  <a:lumMod val="10000"/>
                </a:schemeClr>
              </a:gs>
            </a:gsLst>
            <a:path path="circle">
              <a:fillToRect l="50000" t="50000" r="50000" b="50000"/>
            </a:path>
            <a:tileRect/>
          </a:gradFill>
          <a:ln w="9525" cap="flat" cmpd="sng" algn="ctr">
            <a:noFill/>
            <a:prstDash val="solid"/>
            <a:round/>
            <a:headEnd type="none" w="med" len="med"/>
            <a:tailEnd type="none" w="med" len="med"/>
          </a:ln>
          <a:effectLst>
            <a:glow rad="228600">
              <a:schemeClr val="tx1">
                <a:alpha val="40000"/>
              </a:schemeClr>
            </a:glow>
            <a:innerShdw>
              <a:prstClr val="black"/>
            </a:innerShdw>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2000" kern="1200">
                <a:solidFill>
                  <a:schemeClr val="tx1"/>
                </a:solidFill>
                <a:latin typeface="Tahoma" charset="0"/>
                <a:ea typeface="+mn-ea"/>
                <a:cs typeface="+mn-cs"/>
              </a:defRPr>
            </a:lvl1pPr>
            <a:lvl2pPr marL="457200" algn="l" rtl="0" eaLnBrk="0" fontAlgn="base" hangingPunct="0">
              <a:spcBef>
                <a:spcPct val="0"/>
              </a:spcBef>
              <a:spcAft>
                <a:spcPct val="0"/>
              </a:spcAft>
              <a:defRPr sz="2000" kern="1200">
                <a:solidFill>
                  <a:schemeClr val="tx1"/>
                </a:solidFill>
                <a:latin typeface="Tahoma" charset="0"/>
                <a:ea typeface="+mn-ea"/>
                <a:cs typeface="+mn-cs"/>
              </a:defRPr>
            </a:lvl2pPr>
            <a:lvl3pPr marL="914400" algn="l" rtl="0" eaLnBrk="0" fontAlgn="base" hangingPunct="0">
              <a:spcBef>
                <a:spcPct val="0"/>
              </a:spcBef>
              <a:spcAft>
                <a:spcPct val="0"/>
              </a:spcAft>
              <a:defRPr sz="2000" kern="1200">
                <a:solidFill>
                  <a:schemeClr val="tx1"/>
                </a:solidFill>
                <a:latin typeface="Tahoma" charset="0"/>
                <a:ea typeface="+mn-ea"/>
                <a:cs typeface="+mn-cs"/>
              </a:defRPr>
            </a:lvl3pPr>
            <a:lvl4pPr marL="1371600" algn="l" rtl="0" eaLnBrk="0" fontAlgn="base" hangingPunct="0">
              <a:spcBef>
                <a:spcPct val="0"/>
              </a:spcBef>
              <a:spcAft>
                <a:spcPct val="0"/>
              </a:spcAft>
              <a:defRPr sz="2000" kern="1200">
                <a:solidFill>
                  <a:schemeClr val="tx1"/>
                </a:solidFill>
                <a:latin typeface="Tahoma" charset="0"/>
                <a:ea typeface="+mn-ea"/>
                <a:cs typeface="+mn-cs"/>
              </a:defRPr>
            </a:lvl4pPr>
            <a:lvl5pPr marL="1828800" algn="l" rtl="0" eaLnBrk="0" fontAlgn="base" hangingPunct="0">
              <a:spcBef>
                <a:spcPct val="0"/>
              </a:spcBef>
              <a:spcAft>
                <a:spcPct val="0"/>
              </a:spcAft>
              <a:defRPr sz="2000" kern="1200">
                <a:solidFill>
                  <a:schemeClr val="tx1"/>
                </a:solidFill>
                <a:latin typeface="Tahoma" charset="0"/>
                <a:ea typeface="+mn-ea"/>
                <a:cs typeface="+mn-cs"/>
              </a:defRPr>
            </a:lvl5pPr>
            <a:lvl6pPr marL="2286000" algn="l" defTabSz="914400" rtl="0" eaLnBrk="1" latinLnBrk="0" hangingPunct="1">
              <a:defRPr sz="2000" kern="1200">
                <a:solidFill>
                  <a:schemeClr val="tx1"/>
                </a:solidFill>
                <a:latin typeface="Tahoma" charset="0"/>
                <a:ea typeface="+mn-ea"/>
                <a:cs typeface="+mn-cs"/>
              </a:defRPr>
            </a:lvl6pPr>
            <a:lvl7pPr marL="2743200" algn="l" defTabSz="914400" rtl="0" eaLnBrk="1" latinLnBrk="0" hangingPunct="1">
              <a:defRPr sz="2000" kern="1200">
                <a:solidFill>
                  <a:schemeClr val="tx1"/>
                </a:solidFill>
                <a:latin typeface="Tahoma" charset="0"/>
                <a:ea typeface="+mn-ea"/>
                <a:cs typeface="+mn-cs"/>
              </a:defRPr>
            </a:lvl7pPr>
            <a:lvl8pPr marL="3200400" algn="l" defTabSz="914400" rtl="0" eaLnBrk="1" latinLnBrk="0" hangingPunct="1">
              <a:defRPr sz="2000" kern="1200">
                <a:solidFill>
                  <a:schemeClr val="tx1"/>
                </a:solidFill>
                <a:latin typeface="Tahoma" charset="0"/>
                <a:ea typeface="+mn-ea"/>
                <a:cs typeface="+mn-cs"/>
              </a:defRPr>
            </a:lvl8pPr>
            <a:lvl9pPr marL="3657600" algn="l" defTabSz="914400" rtl="0" eaLnBrk="1" latinLnBrk="0" hangingPunct="1">
              <a:defRPr sz="2000" kern="1200">
                <a:solidFill>
                  <a:schemeClr val="tx1"/>
                </a:solidFill>
                <a:latin typeface="Tahoma" charset="0"/>
                <a:ea typeface="+mn-ea"/>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ahoma" charset="0"/>
            </a:endParaRPr>
          </a:p>
        </p:txBody>
      </p:sp>
      <p:sp>
        <p:nvSpPr>
          <p:cNvPr id="4" name="TextBox 19"/>
          <p:cNvSpPr txBox="1"/>
          <p:nvPr/>
        </p:nvSpPr>
        <p:spPr>
          <a:xfrm>
            <a:off x="141514" y="181226"/>
            <a:ext cx="8839200" cy="769441"/>
          </a:xfrm>
          <a:prstGeom prst="rect">
            <a:avLst/>
          </a:prstGeom>
          <a:noFill/>
        </p:spPr>
        <p:txBody>
          <a:bodyPr wrap="square" rtlCol="0">
            <a:spAutoFit/>
          </a:bodyPr>
          <a:lstStyle>
            <a:defPPr>
              <a:defRPr lang="en-US"/>
            </a:defPPr>
            <a:lvl1pPr algn="l" rtl="0" eaLnBrk="0" fontAlgn="base" hangingPunct="0">
              <a:spcBef>
                <a:spcPct val="0"/>
              </a:spcBef>
              <a:spcAft>
                <a:spcPct val="0"/>
              </a:spcAft>
              <a:defRPr sz="2000" kern="1200">
                <a:solidFill>
                  <a:schemeClr val="tx1"/>
                </a:solidFill>
                <a:latin typeface="Tahoma" charset="0"/>
                <a:ea typeface="+mn-ea"/>
                <a:cs typeface="+mn-cs"/>
              </a:defRPr>
            </a:lvl1pPr>
            <a:lvl2pPr marL="457200" algn="l" rtl="0" eaLnBrk="0" fontAlgn="base" hangingPunct="0">
              <a:spcBef>
                <a:spcPct val="0"/>
              </a:spcBef>
              <a:spcAft>
                <a:spcPct val="0"/>
              </a:spcAft>
              <a:defRPr sz="2000" kern="1200">
                <a:solidFill>
                  <a:schemeClr val="tx1"/>
                </a:solidFill>
                <a:latin typeface="Tahoma" charset="0"/>
                <a:ea typeface="+mn-ea"/>
                <a:cs typeface="+mn-cs"/>
              </a:defRPr>
            </a:lvl2pPr>
            <a:lvl3pPr marL="914400" algn="l" rtl="0" eaLnBrk="0" fontAlgn="base" hangingPunct="0">
              <a:spcBef>
                <a:spcPct val="0"/>
              </a:spcBef>
              <a:spcAft>
                <a:spcPct val="0"/>
              </a:spcAft>
              <a:defRPr sz="2000" kern="1200">
                <a:solidFill>
                  <a:schemeClr val="tx1"/>
                </a:solidFill>
                <a:latin typeface="Tahoma" charset="0"/>
                <a:ea typeface="+mn-ea"/>
                <a:cs typeface="+mn-cs"/>
              </a:defRPr>
            </a:lvl3pPr>
            <a:lvl4pPr marL="1371600" algn="l" rtl="0" eaLnBrk="0" fontAlgn="base" hangingPunct="0">
              <a:spcBef>
                <a:spcPct val="0"/>
              </a:spcBef>
              <a:spcAft>
                <a:spcPct val="0"/>
              </a:spcAft>
              <a:defRPr sz="2000" kern="1200">
                <a:solidFill>
                  <a:schemeClr val="tx1"/>
                </a:solidFill>
                <a:latin typeface="Tahoma" charset="0"/>
                <a:ea typeface="+mn-ea"/>
                <a:cs typeface="+mn-cs"/>
              </a:defRPr>
            </a:lvl4pPr>
            <a:lvl5pPr marL="1828800" algn="l" rtl="0" eaLnBrk="0" fontAlgn="base" hangingPunct="0">
              <a:spcBef>
                <a:spcPct val="0"/>
              </a:spcBef>
              <a:spcAft>
                <a:spcPct val="0"/>
              </a:spcAft>
              <a:defRPr sz="2000" kern="1200">
                <a:solidFill>
                  <a:schemeClr val="tx1"/>
                </a:solidFill>
                <a:latin typeface="Tahoma" charset="0"/>
                <a:ea typeface="+mn-ea"/>
                <a:cs typeface="+mn-cs"/>
              </a:defRPr>
            </a:lvl5pPr>
            <a:lvl6pPr marL="2286000" algn="l" defTabSz="914400" rtl="0" eaLnBrk="1" latinLnBrk="0" hangingPunct="1">
              <a:defRPr sz="2000" kern="1200">
                <a:solidFill>
                  <a:schemeClr val="tx1"/>
                </a:solidFill>
                <a:latin typeface="Tahoma" charset="0"/>
                <a:ea typeface="+mn-ea"/>
                <a:cs typeface="+mn-cs"/>
              </a:defRPr>
            </a:lvl6pPr>
            <a:lvl7pPr marL="2743200" algn="l" defTabSz="914400" rtl="0" eaLnBrk="1" latinLnBrk="0" hangingPunct="1">
              <a:defRPr sz="2000" kern="1200">
                <a:solidFill>
                  <a:schemeClr val="tx1"/>
                </a:solidFill>
                <a:latin typeface="Tahoma" charset="0"/>
                <a:ea typeface="+mn-ea"/>
                <a:cs typeface="+mn-cs"/>
              </a:defRPr>
            </a:lvl7pPr>
            <a:lvl8pPr marL="3200400" algn="l" defTabSz="914400" rtl="0" eaLnBrk="1" latinLnBrk="0" hangingPunct="1">
              <a:defRPr sz="2000" kern="1200">
                <a:solidFill>
                  <a:schemeClr val="tx1"/>
                </a:solidFill>
                <a:latin typeface="Tahoma" charset="0"/>
                <a:ea typeface="+mn-ea"/>
                <a:cs typeface="+mn-cs"/>
              </a:defRPr>
            </a:lvl8pPr>
            <a:lvl9pPr marL="3657600" algn="l" defTabSz="914400" rtl="0" eaLnBrk="1" latinLnBrk="0" hangingPunct="1">
              <a:defRPr sz="2000" kern="1200">
                <a:solidFill>
                  <a:schemeClr val="tx1"/>
                </a:solidFill>
                <a:latin typeface="Tahoma" charset="0"/>
                <a:ea typeface="+mn-ea"/>
                <a:cs typeface="+mn-cs"/>
              </a:defRPr>
            </a:lvl9pPr>
          </a:lstStyle>
          <a:p>
            <a:pPr algn="ctr"/>
            <a:r>
              <a:rPr lang="en-US" sz="4400" b="1">
                <a:effectLst>
                  <a:outerShdw blurRad="38100" dist="38100" dir="2700000" algn="tl">
                    <a:srgbClr val="000000">
                      <a:alpha val="43137"/>
                    </a:srgbClr>
                  </a:outerShdw>
                </a:effectLst>
                <a:latin typeface="Myriad Pro" pitchFamily="34" charset="0"/>
              </a:rPr>
              <a:t>Out of District Details</a:t>
            </a:r>
          </a:p>
        </p:txBody>
      </p:sp>
      <p:pic>
        <p:nvPicPr>
          <p:cNvPr id="6" name="Picture 5">
            <a:extLst>
              <a:ext uri="{FF2B5EF4-FFF2-40B4-BE49-F238E27FC236}">
                <a16:creationId xmlns:a16="http://schemas.microsoft.com/office/drawing/2014/main" id="{3989F65B-CD29-ECC5-0B68-D882A48E2E27}"/>
              </a:ext>
            </a:extLst>
          </p:cNvPr>
          <p:cNvPicPr>
            <a:picLocks noChangeAspect="1"/>
          </p:cNvPicPr>
          <p:nvPr/>
        </p:nvPicPr>
        <p:blipFill>
          <a:blip r:embed="rId3"/>
          <a:stretch>
            <a:fillRect/>
          </a:stretch>
        </p:blipFill>
        <p:spPr>
          <a:xfrm>
            <a:off x="461237" y="2078547"/>
            <a:ext cx="2524125" cy="3305175"/>
          </a:xfrm>
          <a:prstGeom prst="rect">
            <a:avLst/>
          </a:prstGeom>
        </p:spPr>
      </p:pic>
    </p:spTree>
    <p:extLst>
      <p:ext uri="{BB962C8B-B14F-4D97-AF65-F5344CB8AC3E}">
        <p14:creationId xmlns:p14="http://schemas.microsoft.com/office/powerpoint/2010/main" val="205456161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8BBA426-DA2D-3A72-E833-7ACF67922CD4}"/>
              </a:ext>
            </a:extLst>
          </p:cNvPr>
          <p:cNvSpPr>
            <a:spLocks noGrp="1"/>
          </p:cNvSpPr>
          <p:nvPr>
            <p:ph type="subTitle" sz="quarter" idx="1"/>
          </p:nvPr>
        </p:nvSpPr>
        <p:spPr>
          <a:xfrm>
            <a:off x="647725" y="2739885"/>
            <a:ext cx="7341080" cy="2499809"/>
          </a:xfrm>
          <a:solidFill>
            <a:schemeClr val="bg1"/>
          </a:solidFill>
          <a:ln w="25400">
            <a:solidFill>
              <a:schemeClr val="accent1"/>
            </a:solidFill>
          </a:ln>
        </p:spPr>
        <p:txBody>
          <a:bodyPr/>
          <a:lstStyle/>
          <a:p>
            <a:r>
              <a:rPr lang="en-US"/>
              <a:t>Quick History/Global Nature</a:t>
            </a:r>
          </a:p>
          <a:p>
            <a:r>
              <a:rPr lang="en-US"/>
              <a:t>South is the ONLY IB in the district</a:t>
            </a:r>
          </a:p>
          <a:p>
            <a:r>
              <a:rPr lang="en-US"/>
              <a:t>Only 35 IB Diploma Programs in Georgia</a:t>
            </a:r>
          </a:p>
          <a:p>
            <a:r>
              <a:rPr lang="en-US"/>
              <a:t>Only 11 IB Career Programs in Georgia</a:t>
            </a:r>
          </a:p>
        </p:txBody>
      </p:sp>
      <p:sp>
        <p:nvSpPr>
          <p:cNvPr id="4" name="Rectangle 3">
            <a:extLst>
              <a:ext uri="{FF2B5EF4-FFF2-40B4-BE49-F238E27FC236}">
                <a16:creationId xmlns:a16="http://schemas.microsoft.com/office/drawing/2014/main" id="{BCED4977-FB77-EC7C-E9AE-D4A4E582267C}"/>
              </a:ext>
            </a:extLst>
          </p:cNvPr>
          <p:cNvSpPr/>
          <p:nvPr/>
        </p:nvSpPr>
        <p:spPr bwMode="auto">
          <a:xfrm>
            <a:off x="7883" y="0"/>
            <a:ext cx="9144000" cy="716973"/>
          </a:xfrm>
          <a:prstGeom prst="rect">
            <a:avLst/>
          </a:prstGeom>
          <a:gradFill flip="none" rotWithShape="1">
            <a:gsLst>
              <a:gs pos="76000">
                <a:schemeClr val="accent5">
                  <a:lumMod val="10000"/>
                </a:schemeClr>
              </a:gs>
              <a:gs pos="30000">
                <a:srgbClr val="1698D5"/>
              </a:gs>
              <a:gs pos="100000">
                <a:schemeClr val="accent5">
                  <a:lumMod val="10000"/>
                </a:schemeClr>
              </a:gs>
            </a:gsLst>
            <a:path path="circle">
              <a:fillToRect l="50000" t="50000" r="50000" b="50000"/>
            </a:path>
            <a:tileRect/>
          </a:gradFill>
          <a:ln w="9525" cap="flat" cmpd="sng" algn="ctr">
            <a:noFill/>
            <a:prstDash val="solid"/>
            <a:round/>
            <a:headEnd type="none" w="med" len="med"/>
            <a:tailEnd type="none" w="med" len="med"/>
          </a:ln>
          <a:effectLst>
            <a:glow rad="228600">
              <a:schemeClr val="tx1">
                <a:alpha val="40000"/>
              </a:schemeClr>
            </a:glow>
            <a:innerShdw>
              <a:prstClr val="black"/>
            </a:inn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4400" b="1" i="0" u="none" strike="noStrike" cap="none" normalizeH="0" baseline="0">
                <a:ln>
                  <a:noFill/>
                </a:ln>
                <a:solidFill>
                  <a:schemeClr val="tx1"/>
                </a:solidFill>
                <a:effectLst>
                  <a:outerShdw blurRad="38100" dist="38100" dir="2700000" algn="tl">
                    <a:srgbClr val="000000">
                      <a:alpha val="43137"/>
                    </a:srgbClr>
                  </a:outerShdw>
                </a:effectLst>
                <a:latin typeface="Myriad Pro" pitchFamily="34" charset="0"/>
              </a:rPr>
              <a:t>What is “IB”?</a:t>
            </a:r>
          </a:p>
        </p:txBody>
      </p:sp>
      <p:sp>
        <p:nvSpPr>
          <p:cNvPr id="7" name="TextBox 6">
            <a:extLst>
              <a:ext uri="{FF2B5EF4-FFF2-40B4-BE49-F238E27FC236}">
                <a16:creationId xmlns:a16="http://schemas.microsoft.com/office/drawing/2014/main" id="{A15D97B4-67F3-D60C-2D21-EBA4D9E0805C}"/>
              </a:ext>
            </a:extLst>
          </p:cNvPr>
          <p:cNvSpPr txBox="1"/>
          <p:nvPr/>
        </p:nvSpPr>
        <p:spPr>
          <a:xfrm>
            <a:off x="335686" y="929219"/>
            <a:ext cx="8488393" cy="1938992"/>
          </a:xfrm>
          <a:prstGeom prst="rect">
            <a:avLst/>
          </a:prstGeom>
          <a:noFill/>
        </p:spPr>
        <p:txBody>
          <a:bodyPr wrap="square" rtlCol="0">
            <a:spAutoFit/>
          </a:bodyPr>
          <a:lstStyle/>
          <a:p>
            <a:pPr algn="ctr"/>
            <a:r>
              <a:rPr lang="en-US" b="0" i="1">
                <a:solidFill>
                  <a:srgbClr val="000000"/>
                </a:solidFill>
                <a:effectLst/>
                <a:latin typeface="Myriad Pro"/>
              </a:rPr>
              <a:t>…(aims) to develop inquiring, knowledgeable and caring young people who help to create a better and more peaceful world through intercultural understanding and respect…(IB) </a:t>
            </a:r>
            <a:r>
              <a:rPr lang="en-US" b="0" i="1" err="1">
                <a:solidFill>
                  <a:srgbClr val="000000"/>
                </a:solidFill>
                <a:effectLst/>
                <a:latin typeface="Myriad Pro"/>
              </a:rPr>
              <a:t>programmes</a:t>
            </a:r>
            <a:r>
              <a:rPr lang="en-US" b="0" i="1">
                <a:solidFill>
                  <a:srgbClr val="000000"/>
                </a:solidFill>
                <a:effectLst/>
                <a:latin typeface="Myriad Pro"/>
              </a:rPr>
              <a:t> encourage students across the world to become active, compassionate and lifelong learners who understand that other people, with their differences, can also be right.</a:t>
            </a:r>
          </a:p>
          <a:p>
            <a:pPr algn="ctr"/>
            <a:endParaRPr lang="en-US">
              <a:solidFill>
                <a:schemeClr val="bg1"/>
              </a:solidFill>
            </a:endParaRPr>
          </a:p>
        </p:txBody>
      </p:sp>
    </p:spTree>
    <p:extLst>
      <p:ext uri="{BB962C8B-B14F-4D97-AF65-F5344CB8AC3E}">
        <p14:creationId xmlns:p14="http://schemas.microsoft.com/office/powerpoint/2010/main" val="750925859"/>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0" y="7750"/>
            <a:ext cx="9144000" cy="615500"/>
          </a:xfrm>
          <a:prstGeom prst="rect">
            <a:avLst/>
          </a:prstGeom>
          <a:gradFill flip="none" rotWithShape="1">
            <a:gsLst>
              <a:gs pos="76000">
                <a:schemeClr val="accent5">
                  <a:lumMod val="10000"/>
                </a:schemeClr>
              </a:gs>
              <a:gs pos="30000">
                <a:srgbClr val="1698D5"/>
              </a:gs>
              <a:gs pos="100000">
                <a:schemeClr val="accent5">
                  <a:lumMod val="10000"/>
                </a:schemeClr>
              </a:gs>
            </a:gsLst>
            <a:path path="circle">
              <a:fillToRect l="50000" t="50000" r="50000" b="50000"/>
            </a:path>
            <a:tileRect/>
          </a:gradFill>
          <a:ln w="9525" cap="flat" cmpd="sng" algn="ctr">
            <a:noFill/>
            <a:prstDash val="solid"/>
            <a:round/>
            <a:headEnd type="none" w="med" len="med"/>
            <a:tailEnd type="none" w="med" len="med"/>
          </a:ln>
          <a:effectLst>
            <a:glow rad="228600">
              <a:schemeClr val="tx1">
                <a:alpha val="40000"/>
              </a:schemeClr>
            </a:glow>
            <a:innerShdw>
              <a:prstClr val="black"/>
            </a:innerShdw>
          </a:effectLst>
        </p:spPr>
        <p:txBody>
          <a:bodyPr vert="horz" wrap="square" lIns="91440" tIns="45720" rIns="91440" bIns="45720" numCol="1" rtlCol="0" anchor="ctr" anchorCtr="0" compatLnSpc="1">
            <a:prstTxWarp prst="textNoShape">
              <a:avLst/>
            </a:prstTxWarp>
            <a:normAutofit fontScale="92500" lnSpcReduction="20000"/>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4400" b="1">
                <a:effectLst>
                  <a:outerShdw blurRad="38100" dist="38100" dir="2700000" algn="tl">
                    <a:srgbClr val="000000">
                      <a:alpha val="43137"/>
                    </a:srgbClr>
                  </a:outerShdw>
                </a:effectLst>
                <a:latin typeface="Myriad Pro" pitchFamily="34" charset="0"/>
              </a:rPr>
              <a:t>Questions?</a:t>
            </a:r>
            <a:endParaRPr kumimoji="0" lang="en-US" sz="4400" b="1" u="none" strike="noStrike" cap="none" normalizeH="0" baseline="0">
              <a:ln>
                <a:noFill/>
              </a:ln>
              <a:effectLst>
                <a:outerShdw blurRad="38100" dist="38100" dir="2700000" algn="tl">
                  <a:srgbClr val="000000">
                    <a:alpha val="43137"/>
                  </a:srgbClr>
                </a:outerShdw>
              </a:effectLst>
              <a:latin typeface="Myriad Pro" pitchFamily="34" charset="0"/>
            </a:endParaRPr>
          </a:p>
        </p:txBody>
      </p:sp>
      <p:sp>
        <p:nvSpPr>
          <p:cNvPr id="2" name="TextBox 1"/>
          <p:cNvSpPr txBox="1"/>
          <p:nvPr/>
        </p:nvSpPr>
        <p:spPr>
          <a:xfrm>
            <a:off x="266700" y="623249"/>
            <a:ext cx="8610600" cy="6155531"/>
          </a:xfrm>
          <a:prstGeom prst="rect">
            <a:avLst/>
          </a:prstGeom>
          <a:noFill/>
        </p:spPr>
        <p:txBody>
          <a:bodyPr wrap="square" rtlCol="0">
            <a:spAutoFit/>
          </a:bodyPr>
          <a:lstStyle/>
          <a:p>
            <a:pPr algn="ctr"/>
            <a:r>
              <a:rPr lang="en-US" sz="2800" b="1">
                <a:solidFill>
                  <a:schemeClr val="accent5">
                    <a:lumMod val="10000"/>
                  </a:schemeClr>
                </a:solidFill>
              </a:rPr>
              <a:t>Tom Wolff, AP Coordinator</a:t>
            </a:r>
          </a:p>
          <a:p>
            <a:pPr algn="ctr"/>
            <a:r>
              <a:rPr lang="en-US" sz="2400">
                <a:solidFill>
                  <a:srgbClr val="C00000"/>
                </a:solidFill>
              </a:rPr>
              <a:t>twolff@forsyth.k12.ga.us</a:t>
            </a:r>
          </a:p>
          <a:p>
            <a:pPr algn="ctr"/>
            <a:r>
              <a:rPr lang="en-US" sz="2400">
                <a:solidFill>
                  <a:schemeClr val="accent5">
                    <a:lumMod val="10000"/>
                  </a:schemeClr>
                </a:solidFill>
              </a:rPr>
              <a:t>770-781-2264 ext. 100117</a:t>
            </a:r>
            <a:endParaRPr lang="en-US" sz="2400" b="1">
              <a:solidFill>
                <a:schemeClr val="accent5">
                  <a:lumMod val="10000"/>
                </a:schemeClr>
              </a:solidFill>
            </a:endParaRPr>
          </a:p>
          <a:p>
            <a:pPr algn="ctr"/>
            <a:endParaRPr lang="en-US" sz="2800" b="1">
              <a:solidFill>
                <a:schemeClr val="accent5">
                  <a:lumMod val="10000"/>
                </a:schemeClr>
              </a:solidFill>
            </a:endParaRPr>
          </a:p>
          <a:p>
            <a:pPr algn="ctr"/>
            <a:r>
              <a:rPr lang="en-US" sz="2800" b="1">
                <a:solidFill>
                  <a:schemeClr val="accent5">
                    <a:lumMod val="10000"/>
                  </a:schemeClr>
                </a:solidFill>
              </a:rPr>
              <a:t>Kevin Denney, IB Diploma Coordinator</a:t>
            </a:r>
          </a:p>
          <a:p>
            <a:pPr algn="ctr"/>
            <a:r>
              <a:rPr lang="en-US" sz="2400">
                <a:solidFill>
                  <a:srgbClr val="C00000"/>
                </a:solidFill>
              </a:rPr>
              <a:t>kdenney@forsyth.k12.ga.us</a:t>
            </a:r>
          </a:p>
          <a:p>
            <a:pPr algn="ctr"/>
            <a:r>
              <a:rPr lang="en-US" sz="2400">
                <a:solidFill>
                  <a:schemeClr val="accent5">
                    <a:lumMod val="10000"/>
                  </a:schemeClr>
                </a:solidFill>
              </a:rPr>
              <a:t>770-781-2264 ext. 101150</a:t>
            </a:r>
          </a:p>
          <a:p>
            <a:pPr algn="ctr"/>
            <a:endParaRPr lang="en-US" sz="2800" b="1">
              <a:solidFill>
                <a:schemeClr val="accent5">
                  <a:lumMod val="10000"/>
                </a:schemeClr>
              </a:solidFill>
            </a:endParaRPr>
          </a:p>
          <a:p>
            <a:pPr algn="ctr"/>
            <a:r>
              <a:rPr lang="en-US" sz="2800" b="1">
                <a:solidFill>
                  <a:schemeClr val="accent5">
                    <a:lumMod val="10000"/>
                  </a:schemeClr>
                </a:solidFill>
              </a:rPr>
              <a:t>Tera Graham, IB Career-related Coordinator</a:t>
            </a:r>
          </a:p>
          <a:p>
            <a:pPr algn="ctr"/>
            <a:r>
              <a:rPr lang="en-US" sz="2400">
                <a:solidFill>
                  <a:srgbClr val="C00000"/>
                </a:solidFill>
              </a:rPr>
              <a:t>tgraham@forsyth.k12.ga.us</a:t>
            </a:r>
          </a:p>
          <a:p>
            <a:pPr algn="ctr"/>
            <a:r>
              <a:rPr lang="en-US" sz="2400">
                <a:solidFill>
                  <a:schemeClr val="accent5">
                    <a:lumMod val="10000"/>
                  </a:schemeClr>
                </a:solidFill>
              </a:rPr>
              <a:t>770-781-2264 ext. 101147</a:t>
            </a:r>
          </a:p>
          <a:p>
            <a:pPr algn="ctr"/>
            <a:endParaRPr lang="en-US" sz="2400">
              <a:solidFill>
                <a:schemeClr val="accent5">
                  <a:lumMod val="10000"/>
                </a:schemeClr>
              </a:solidFill>
            </a:endParaRPr>
          </a:p>
          <a:p>
            <a:pPr algn="ctr"/>
            <a:r>
              <a:rPr lang="en-US" sz="2400" b="1">
                <a:solidFill>
                  <a:schemeClr val="accent5">
                    <a:lumMod val="10000"/>
                  </a:schemeClr>
                </a:solidFill>
              </a:rPr>
              <a:t>School Website: </a:t>
            </a:r>
            <a:r>
              <a:rPr lang="en-US" sz="2400">
                <a:solidFill>
                  <a:srgbClr val="C00000"/>
                </a:solidFill>
              </a:rPr>
              <a:t>www.forsyth.k12.ga.us/sfhs/site/default.asp</a:t>
            </a:r>
          </a:p>
          <a:p>
            <a:pPr algn="ctr"/>
            <a:r>
              <a:rPr lang="en-US" sz="1800">
                <a:solidFill>
                  <a:schemeClr val="accent5">
                    <a:lumMod val="10000"/>
                  </a:schemeClr>
                </a:solidFill>
              </a:rPr>
              <a:t>Click the Academics tab, then Advanced Studies, then choice of Programs</a:t>
            </a:r>
            <a:endParaRPr lang="en-US" sz="2400">
              <a:solidFill>
                <a:schemeClr val="accent5">
                  <a:lumMod val="10000"/>
                </a:schemeClr>
              </a:solidFill>
            </a:endParaRPr>
          </a:p>
          <a:p>
            <a:pPr algn="ctr"/>
            <a:endParaRPr lang="en-US">
              <a:solidFill>
                <a:schemeClr val="accent5">
                  <a:lumMod val="10000"/>
                </a:schemeClr>
              </a:solidFill>
            </a:endParaRPr>
          </a:p>
        </p:txBody>
      </p:sp>
    </p:spTree>
    <p:extLst>
      <p:ext uri="{BB962C8B-B14F-4D97-AF65-F5344CB8AC3E}">
        <p14:creationId xmlns:p14="http://schemas.microsoft.com/office/powerpoint/2010/main" val="2956717962"/>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rtlCol="0" anchor="ctr" anchorCtr="1" compatLnSpc="1">
            <a:prstTxWarp prst="textNoShape">
              <a:avLst/>
            </a:prstTxWarp>
            <a:normAutofit/>
          </a:bodyPr>
          <a:lstStyle/>
          <a:p>
            <a:pPr algn="ctr">
              <a:spcAft>
                <a:spcPts val="600"/>
              </a:spcAft>
            </a:pPr>
            <a:r>
              <a:rPr lang="en-US" sz="4400" b="1">
                <a:solidFill>
                  <a:schemeClr val="tx2"/>
                </a:solidFill>
                <a:effectLst>
                  <a:outerShdw blurRad="38100" dist="38100" dir="2700000" algn="tl">
                    <a:srgbClr val="000000"/>
                  </a:outerShdw>
                </a:effectLst>
                <a:latin typeface="+mj-lt"/>
                <a:ea typeface="+mj-ea"/>
                <a:cs typeface="+mj-cs"/>
              </a:rPr>
              <a:t>Questions &amp; Answers?</a:t>
            </a:r>
            <a:endParaRPr kumimoji="0" lang="en-US" sz="4400" b="1" u="none" strike="noStrike" cap="none" normalizeH="0" baseline="0">
              <a:ln>
                <a:noFill/>
              </a:ln>
              <a:solidFill>
                <a:schemeClr val="tx2"/>
              </a:solidFill>
              <a:effectLst>
                <a:outerShdw blurRad="38100" dist="38100" dir="2700000" algn="tl">
                  <a:srgbClr val="000000"/>
                </a:outerShdw>
              </a:effectLst>
              <a:latin typeface="+mj-lt"/>
              <a:ea typeface="+mj-ea"/>
              <a:cs typeface="+mj-cs"/>
            </a:endParaRPr>
          </a:p>
        </p:txBody>
      </p:sp>
      <p:pic>
        <p:nvPicPr>
          <p:cNvPr id="6" name="Picture 5">
            <a:extLst>
              <a:ext uri="{FF2B5EF4-FFF2-40B4-BE49-F238E27FC236}">
                <a16:creationId xmlns:a16="http://schemas.microsoft.com/office/drawing/2014/main" id="{969238DF-4035-14EB-F080-67BE83B3DC70}"/>
              </a:ext>
            </a:extLst>
          </p:cNvPr>
          <p:cNvPicPr>
            <a:picLocks noChangeAspect="1"/>
          </p:cNvPicPr>
          <p:nvPr/>
        </p:nvPicPr>
        <p:blipFill>
          <a:blip r:embed="rId3"/>
          <a:stretch>
            <a:fillRect/>
          </a:stretch>
        </p:blipFill>
        <p:spPr>
          <a:xfrm>
            <a:off x="582644" y="1600200"/>
            <a:ext cx="3787711" cy="4495800"/>
          </a:xfrm>
          <a:prstGeom prst="rect">
            <a:avLst/>
          </a:prstGeom>
          <a:noFill/>
        </p:spPr>
      </p:pic>
      <p:sp>
        <p:nvSpPr>
          <p:cNvPr id="14" name="Content Placeholder 3">
            <a:extLst>
              <a:ext uri="{FF2B5EF4-FFF2-40B4-BE49-F238E27FC236}">
                <a16:creationId xmlns:a16="http://schemas.microsoft.com/office/drawing/2014/main" id="{344D1303-9331-DD8D-2201-D45202A3CF86}"/>
              </a:ext>
            </a:extLst>
          </p:cNvPr>
          <p:cNvSpPr>
            <a:spLocks noGrp="1"/>
          </p:cNvSpPr>
          <p:nvPr>
            <p:ph sz="half" idx="2"/>
          </p:nvPr>
        </p:nvSpPr>
        <p:spPr>
          <a:xfrm>
            <a:off x="4648200" y="1600200"/>
            <a:ext cx="4038600" cy="4495800"/>
          </a:xfrm>
        </p:spPr>
        <p:txBody>
          <a:bodyPr/>
          <a:lstStyle/>
          <a:p>
            <a:r>
              <a:rPr lang="en-US">
                <a:solidFill>
                  <a:schemeClr val="bg2">
                    <a:lumMod val="50000"/>
                  </a:schemeClr>
                </a:solidFill>
              </a:rPr>
              <a:t>If you would like to submit a question, please scan the QR code and read the FAQs.  If you have an additional question, please use the link to submit it.  We will do our best to answer all submitted questions.</a:t>
            </a:r>
          </a:p>
        </p:txBody>
      </p:sp>
    </p:spTree>
    <p:extLst>
      <p:ext uri="{BB962C8B-B14F-4D97-AF65-F5344CB8AC3E}">
        <p14:creationId xmlns:p14="http://schemas.microsoft.com/office/powerpoint/2010/main" val="3714945552"/>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B teams up with Jacobs Foundation to inspire curiosity and creativity">
            <a:extLst>
              <a:ext uri="{FF2B5EF4-FFF2-40B4-BE49-F238E27FC236}">
                <a16:creationId xmlns:a16="http://schemas.microsoft.com/office/drawing/2014/main" id="{D9CD06B3-A85C-05BB-8776-5A74EA6105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
            <a:ext cx="91440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270417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0" y="228600"/>
            <a:ext cx="9144000" cy="716973"/>
          </a:xfrm>
          <a:prstGeom prst="rect">
            <a:avLst/>
          </a:prstGeom>
          <a:gradFill flip="none" rotWithShape="1">
            <a:gsLst>
              <a:gs pos="76000">
                <a:schemeClr val="accent5">
                  <a:lumMod val="10000"/>
                </a:schemeClr>
              </a:gs>
              <a:gs pos="30000">
                <a:srgbClr val="1698D5"/>
              </a:gs>
              <a:gs pos="100000">
                <a:schemeClr val="accent5">
                  <a:lumMod val="10000"/>
                </a:schemeClr>
              </a:gs>
            </a:gsLst>
            <a:path path="circle">
              <a:fillToRect l="50000" t="50000" r="50000" b="50000"/>
            </a:path>
            <a:tileRect/>
          </a:gradFill>
          <a:ln w="9525" cap="flat" cmpd="sng" algn="ctr">
            <a:noFill/>
            <a:prstDash val="solid"/>
            <a:round/>
            <a:headEnd type="none" w="med" len="med"/>
            <a:tailEnd type="none" w="med" len="med"/>
          </a:ln>
          <a:effectLst>
            <a:glow rad="228600">
              <a:schemeClr val="tx1">
                <a:alpha val="40000"/>
              </a:schemeClr>
            </a:glow>
            <a:innerShdw>
              <a:prstClr val="black"/>
            </a:inn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ahoma" charset="0"/>
            </a:endParaRPr>
          </a:p>
        </p:txBody>
      </p:sp>
      <p:sp>
        <p:nvSpPr>
          <p:cNvPr id="56323" name="Rectangle 3"/>
          <p:cNvSpPr>
            <a:spLocks noGrp="1" noChangeArrowheads="1"/>
          </p:cNvSpPr>
          <p:nvPr>
            <p:ph type="title"/>
          </p:nvPr>
        </p:nvSpPr>
        <p:spPr>
          <a:xfrm>
            <a:off x="457200" y="-360218"/>
            <a:ext cx="8229600" cy="1828800"/>
          </a:xfrm>
        </p:spPr>
        <p:txBody>
          <a:bodyPr/>
          <a:lstStyle/>
          <a:p>
            <a:pPr eaLnBrk="1" hangingPunct="1">
              <a:defRPr/>
            </a:pPr>
            <a:r>
              <a:rPr lang="en-US" sz="3600" b="1">
                <a:solidFill>
                  <a:schemeClr val="tx1"/>
                </a:solidFill>
                <a:latin typeface="Myriad Pro" pitchFamily="34" charset="0"/>
              </a:rPr>
              <a:t>AP or IB, that is the question…</a:t>
            </a:r>
          </a:p>
        </p:txBody>
      </p:sp>
      <p:sp>
        <p:nvSpPr>
          <p:cNvPr id="15364" name="Oval 4"/>
          <p:cNvSpPr>
            <a:spLocks noChangeArrowheads="1"/>
          </p:cNvSpPr>
          <p:nvPr/>
        </p:nvSpPr>
        <p:spPr bwMode="auto">
          <a:xfrm>
            <a:off x="152401" y="1066800"/>
            <a:ext cx="5791200" cy="5410200"/>
          </a:xfrm>
          <a:prstGeom prst="ellipse">
            <a:avLst/>
          </a:prstGeom>
          <a:solidFill>
            <a:schemeClr val="accent1">
              <a:alpha val="39999"/>
            </a:schemeClr>
          </a:solidFill>
          <a:ln w="12700">
            <a:solidFill>
              <a:schemeClr val="tx1"/>
            </a:solidFill>
            <a:round/>
            <a:headEnd/>
            <a:tailEnd/>
          </a:ln>
        </p:spPr>
        <p:txBody>
          <a:bodyPr wrap="none" lIns="64291" tIns="32146" rIns="64291" bIns="32146" anchor="ctr"/>
          <a:lstStyle/>
          <a:p>
            <a:endParaRPr lang="en-US"/>
          </a:p>
        </p:txBody>
      </p:sp>
      <p:sp>
        <p:nvSpPr>
          <p:cNvPr id="15366" name="Oval 5"/>
          <p:cNvSpPr>
            <a:spLocks noChangeArrowheads="1"/>
          </p:cNvSpPr>
          <p:nvPr/>
        </p:nvSpPr>
        <p:spPr bwMode="auto">
          <a:xfrm>
            <a:off x="3048000" y="1066800"/>
            <a:ext cx="5943600" cy="5410200"/>
          </a:xfrm>
          <a:prstGeom prst="ellipse">
            <a:avLst/>
          </a:prstGeom>
          <a:solidFill>
            <a:schemeClr val="folHlink">
              <a:alpha val="39999"/>
            </a:schemeClr>
          </a:solidFill>
          <a:ln w="12700">
            <a:solidFill>
              <a:schemeClr val="tx1"/>
            </a:solidFill>
            <a:round/>
            <a:headEnd/>
            <a:tailEnd/>
          </a:ln>
        </p:spPr>
        <p:txBody>
          <a:bodyPr wrap="none" lIns="64291" tIns="32146" rIns="64291" bIns="32146" anchor="ctr"/>
          <a:lstStyle/>
          <a:p>
            <a:endParaRPr lang="en-US"/>
          </a:p>
        </p:txBody>
      </p:sp>
      <p:sp>
        <p:nvSpPr>
          <p:cNvPr id="15367" name="Text Box 6"/>
          <p:cNvSpPr txBox="1">
            <a:spLocks noChangeArrowheads="1"/>
          </p:cNvSpPr>
          <p:nvPr/>
        </p:nvSpPr>
        <p:spPr bwMode="auto">
          <a:xfrm>
            <a:off x="2971800" y="1905000"/>
            <a:ext cx="2895600" cy="3758239"/>
          </a:xfrm>
          <a:prstGeom prst="rect">
            <a:avLst/>
          </a:prstGeom>
          <a:noFill/>
          <a:ln w="9525">
            <a:noFill/>
            <a:miter lim="800000"/>
            <a:headEnd/>
            <a:tailEnd/>
          </a:ln>
        </p:spPr>
        <p:txBody>
          <a:bodyPr wrap="square" lIns="182880" tIns="32146" rIns="182880" bIns="32146">
            <a:spAutoFit/>
          </a:bodyPr>
          <a:lstStyle/>
          <a:p>
            <a:pPr algn="ctr">
              <a:spcBef>
                <a:spcPct val="50000"/>
              </a:spcBef>
            </a:pPr>
            <a:r>
              <a:rPr lang="en-US" b="1">
                <a:solidFill>
                  <a:schemeClr val="accent5">
                    <a:lumMod val="10000"/>
                  </a:schemeClr>
                </a:solidFill>
                <a:latin typeface="Bell Gothic Std Light" pitchFamily="34" charset="0"/>
              </a:rPr>
              <a:t>High rigor</a:t>
            </a:r>
          </a:p>
          <a:p>
            <a:pPr algn="ctr">
              <a:spcBef>
                <a:spcPct val="50000"/>
              </a:spcBef>
            </a:pPr>
            <a:r>
              <a:rPr lang="en-US" b="1">
                <a:solidFill>
                  <a:schemeClr val="accent5">
                    <a:lumMod val="10000"/>
                  </a:schemeClr>
                </a:solidFill>
                <a:latin typeface="Bell Gothic Std Light" pitchFamily="34" charset="0"/>
              </a:rPr>
              <a:t>Quality point adjustment to GPA</a:t>
            </a:r>
          </a:p>
          <a:p>
            <a:pPr algn="ctr">
              <a:spcBef>
                <a:spcPct val="50000"/>
              </a:spcBef>
            </a:pPr>
            <a:r>
              <a:rPr lang="en-US" b="1">
                <a:solidFill>
                  <a:schemeClr val="accent5">
                    <a:lumMod val="10000"/>
                  </a:schemeClr>
                </a:solidFill>
                <a:latin typeface="Bell Gothic Std Light" pitchFamily="34" charset="0"/>
              </a:rPr>
              <a:t>College level coursework/ curriculum</a:t>
            </a:r>
          </a:p>
          <a:p>
            <a:pPr algn="ctr">
              <a:spcBef>
                <a:spcPct val="50000"/>
              </a:spcBef>
            </a:pPr>
            <a:r>
              <a:rPr lang="en-US" b="1">
                <a:solidFill>
                  <a:schemeClr val="accent5">
                    <a:lumMod val="10000"/>
                  </a:schemeClr>
                </a:solidFill>
                <a:latin typeface="Bell Gothic Std Light" pitchFamily="34" charset="0"/>
              </a:rPr>
              <a:t>Potential college credit</a:t>
            </a:r>
          </a:p>
          <a:p>
            <a:pPr algn="ctr">
              <a:spcBef>
                <a:spcPts val="1200"/>
              </a:spcBef>
            </a:pPr>
            <a:r>
              <a:rPr lang="en-US" b="1">
                <a:solidFill>
                  <a:schemeClr val="accent5">
                    <a:lumMod val="10000"/>
                  </a:schemeClr>
                </a:solidFill>
                <a:latin typeface="Bell Gothic Std Light" pitchFamily="34" charset="0"/>
              </a:rPr>
              <a:t>College recognition</a:t>
            </a:r>
          </a:p>
          <a:p>
            <a:pPr algn="ctr">
              <a:spcBef>
                <a:spcPts val="0"/>
              </a:spcBef>
            </a:pPr>
            <a:r>
              <a:rPr lang="en-US" b="1">
                <a:solidFill>
                  <a:schemeClr val="accent5">
                    <a:lumMod val="10000"/>
                  </a:schemeClr>
                </a:solidFill>
                <a:latin typeface="Bell Gothic Std Light" pitchFamily="34" charset="0"/>
              </a:rPr>
              <a:t>of challenge</a:t>
            </a:r>
          </a:p>
        </p:txBody>
      </p:sp>
      <p:sp>
        <p:nvSpPr>
          <p:cNvPr id="15368" name="Text Box 7"/>
          <p:cNvSpPr txBox="1">
            <a:spLocks noChangeArrowheads="1"/>
          </p:cNvSpPr>
          <p:nvPr/>
        </p:nvSpPr>
        <p:spPr bwMode="auto">
          <a:xfrm>
            <a:off x="588831" y="1808189"/>
            <a:ext cx="3241940" cy="3973682"/>
          </a:xfrm>
          <a:prstGeom prst="rect">
            <a:avLst/>
          </a:prstGeom>
          <a:noFill/>
          <a:ln w="9525">
            <a:noFill/>
            <a:miter lim="800000"/>
            <a:headEnd/>
            <a:tailEnd/>
          </a:ln>
        </p:spPr>
        <p:txBody>
          <a:bodyPr wrap="square" lIns="182880" tIns="32146" rIns="182880" bIns="32146" anchor="ctr" anchorCtr="0">
            <a:spAutoFit/>
          </a:bodyPr>
          <a:lstStyle/>
          <a:p>
            <a:pPr>
              <a:spcBef>
                <a:spcPct val="50000"/>
              </a:spcBef>
            </a:pPr>
            <a:r>
              <a:rPr lang="en-US" b="1">
                <a:solidFill>
                  <a:schemeClr val="accent5">
                    <a:lumMod val="10000"/>
                  </a:schemeClr>
                </a:solidFill>
                <a:latin typeface="Bell Gothic Std Light" pitchFamily="34" charset="0"/>
              </a:rPr>
              <a:t>         </a:t>
            </a:r>
            <a:r>
              <a:rPr lang="en-US" sz="1800" b="1">
                <a:solidFill>
                  <a:schemeClr val="accent5">
                    <a:lumMod val="10000"/>
                  </a:schemeClr>
                </a:solidFill>
                <a:latin typeface="Bell Gothic Std Light" pitchFamily="34" charset="0"/>
              </a:rPr>
              <a:t>Classes stand alone</a:t>
            </a:r>
          </a:p>
          <a:p>
            <a:pPr>
              <a:spcBef>
                <a:spcPct val="50000"/>
              </a:spcBef>
            </a:pPr>
            <a:r>
              <a:rPr lang="en-US" sz="1800" b="1">
                <a:solidFill>
                  <a:schemeClr val="accent5">
                    <a:lumMod val="10000"/>
                  </a:schemeClr>
                </a:solidFill>
                <a:latin typeface="Bell Gothic Std Light" pitchFamily="34" charset="0"/>
              </a:rPr>
              <a:t>      Externally assessed</a:t>
            </a:r>
          </a:p>
          <a:p>
            <a:pPr>
              <a:spcBef>
                <a:spcPct val="50000"/>
              </a:spcBef>
            </a:pPr>
            <a:r>
              <a:rPr lang="en-US" sz="1800" b="1">
                <a:solidFill>
                  <a:schemeClr val="accent5">
                    <a:lumMod val="10000"/>
                  </a:schemeClr>
                </a:solidFill>
                <a:latin typeface="Bell Gothic Std Light" pitchFamily="34" charset="0"/>
              </a:rPr>
              <a:t>       Grading scale 1-5</a:t>
            </a:r>
          </a:p>
          <a:p>
            <a:pPr>
              <a:spcBef>
                <a:spcPct val="50000"/>
              </a:spcBef>
            </a:pPr>
            <a:r>
              <a:rPr lang="en-US" sz="1800" b="1">
                <a:solidFill>
                  <a:schemeClr val="accent5">
                    <a:lumMod val="10000"/>
                  </a:schemeClr>
                </a:solidFill>
                <a:latin typeface="Bell Gothic Std Light" pitchFamily="34" charset="0"/>
              </a:rPr>
              <a:t>3 is a “passing” score</a:t>
            </a:r>
          </a:p>
          <a:p>
            <a:pPr>
              <a:spcBef>
                <a:spcPct val="50000"/>
              </a:spcBef>
            </a:pPr>
            <a:r>
              <a:rPr lang="en-US" sz="1800" b="1">
                <a:solidFill>
                  <a:schemeClr val="accent5">
                    <a:lumMod val="10000"/>
                  </a:schemeClr>
                </a:solidFill>
                <a:latin typeface="Bell Gothic Std Light" pitchFamily="34" charset="0"/>
              </a:rPr>
              <a:t>   Large selection of  </a:t>
            </a:r>
            <a:br>
              <a:rPr lang="en-US" sz="1800" b="1">
                <a:solidFill>
                  <a:schemeClr val="accent5">
                    <a:lumMod val="10000"/>
                  </a:schemeClr>
                </a:solidFill>
                <a:latin typeface="Bell Gothic Std Light" pitchFamily="34" charset="0"/>
              </a:rPr>
            </a:br>
            <a:r>
              <a:rPr lang="en-US" sz="1800" b="1">
                <a:solidFill>
                  <a:schemeClr val="accent5">
                    <a:lumMod val="10000"/>
                  </a:schemeClr>
                </a:solidFill>
                <a:latin typeface="Bell Gothic Std Light" pitchFamily="34" charset="0"/>
              </a:rPr>
              <a:t>                    classes</a:t>
            </a:r>
          </a:p>
          <a:p>
            <a:pPr>
              <a:spcBef>
                <a:spcPct val="50000"/>
              </a:spcBef>
            </a:pPr>
            <a:r>
              <a:rPr lang="en-US" sz="1800" b="1">
                <a:solidFill>
                  <a:schemeClr val="accent5">
                    <a:lumMod val="10000"/>
                  </a:schemeClr>
                </a:solidFill>
                <a:latin typeface="Bell Gothic Std Light" pitchFamily="34" charset="0"/>
              </a:rPr>
              <a:t>  Can pick and choose </a:t>
            </a:r>
            <a:br>
              <a:rPr lang="en-US" sz="1800" b="1">
                <a:solidFill>
                  <a:schemeClr val="accent5">
                    <a:lumMod val="10000"/>
                  </a:schemeClr>
                </a:solidFill>
                <a:latin typeface="Bell Gothic Std Light" pitchFamily="34" charset="0"/>
              </a:rPr>
            </a:br>
            <a:r>
              <a:rPr lang="en-US" sz="1800" b="1">
                <a:solidFill>
                  <a:schemeClr val="accent5">
                    <a:lumMod val="10000"/>
                  </a:schemeClr>
                </a:solidFill>
                <a:latin typeface="Bell Gothic Std Light" pitchFamily="34" charset="0"/>
              </a:rPr>
              <a:t>     subjects to take by  </a:t>
            </a:r>
            <a:br>
              <a:rPr lang="en-US" sz="1800" b="1">
                <a:solidFill>
                  <a:schemeClr val="accent5">
                    <a:lumMod val="10000"/>
                  </a:schemeClr>
                </a:solidFill>
                <a:latin typeface="Bell Gothic Std Light" pitchFamily="34" charset="0"/>
              </a:rPr>
            </a:br>
            <a:r>
              <a:rPr lang="en-US" sz="1800" b="1">
                <a:solidFill>
                  <a:schemeClr val="accent5">
                    <a:lumMod val="10000"/>
                  </a:schemeClr>
                </a:solidFill>
                <a:latin typeface="Bell Gothic Std Light" pitchFamily="34" charset="0"/>
              </a:rPr>
              <a:t>                   preference</a:t>
            </a:r>
          </a:p>
          <a:p>
            <a:pPr algn="r">
              <a:spcBef>
                <a:spcPct val="50000"/>
              </a:spcBef>
            </a:pPr>
            <a:r>
              <a:rPr lang="en-US" sz="1800" b="1">
                <a:solidFill>
                  <a:schemeClr val="accent5">
                    <a:lumMod val="10000"/>
                  </a:schemeClr>
                </a:solidFill>
                <a:latin typeface="Bell Gothic Std Light" pitchFamily="34" charset="0"/>
              </a:rPr>
              <a:t>Has a whole student component in Capstone</a:t>
            </a:r>
          </a:p>
        </p:txBody>
      </p:sp>
      <p:sp>
        <p:nvSpPr>
          <p:cNvPr id="15369" name="Text Box 8"/>
          <p:cNvSpPr txBox="1">
            <a:spLocks noChangeArrowheads="1"/>
          </p:cNvSpPr>
          <p:nvPr/>
        </p:nvSpPr>
        <p:spPr bwMode="auto">
          <a:xfrm>
            <a:off x="5257800" y="1802873"/>
            <a:ext cx="3657600" cy="3912127"/>
          </a:xfrm>
          <a:prstGeom prst="rect">
            <a:avLst/>
          </a:prstGeom>
          <a:noFill/>
          <a:ln w="9525">
            <a:noFill/>
            <a:miter lim="800000"/>
            <a:headEnd/>
            <a:tailEnd/>
          </a:ln>
        </p:spPr>
        <p:txBody>
          <a:bodyPr wrap="square" lIns="182880" tIns="32146" rIns="182880" bIns="32146">
            <a:spAutoFit/>
          </a:bodyPr>
          <a:lstStyle/>
          <a:p>
            <a:pPr>
              <a:spcBef>
                <a:spcPct val="50000"/>
              </a:spcBef>
            </a:pPr>
            <a:r>
              <a:rPr lang="en-US" b="1">
                <a:solidFill>
                  <a:schemeClr val="accent5">
                    <a:lumMod val="10000"/>
                  </a:schemeClr>
                </a:solidFill>
                <a:latin typeface="Bell Gothic Std Light" pitchFamily="34" charset="0"/>
              </a:rPr>
              <a:t>Interdisciplinary</a:t>
            </a:r>
          </a:p>
          <a:p>
            <a:pPr>
              <a:spcBef>
                <a:spcPct val="50000"/>
              </a:spcBef>
            </a:pPr>
            <a:r>
              <a:rPr lang="en-US" b="1">
                <a:solidFill>
                  <a:schemeClr val="accent5">
                    <a:lumMod val="10000"/>
                  </a:schemeClr>
                </a:solidFill>
                <a:latin typeface="Bell Gothic Std Light" pitchFamily="34" charset="0"/>
              </a:rPr>
              <a:t>   Internally and externally </a:t>
            </a:r>
            <a:br>
              <a:rPr lang="en-US" b="1">
                <a:solidFill>
                  <a:schemeClr val="accent5">
                    <a:lumMod val="10000"/>
                  </a:schemeClr>
                </a:solidFill>
                <a:latin typeface="Bell Gothic Std Light" pitchFamily="34" charset="0"/>
              </a:rPr>
            </a:br>
            <a:r>
              <a:rPr lang="en-US" b="1">
                <a:solidFill>
                  <a:schemeClr val="accent5">
                    <a:lumMod val="10000"/>
                  </a:schemeClr>
                </a:solidFill>
                <a:latin typeface="Bell Gothic Std Light" pitchFamily="34" charset="0"/>
              </a:rPr>
              <a:t>      assessed</a:t>
            </a:r>
          </a:p>
          <a:p>
            <a:pPr>
              <a:spcBef>
                <a:spcPct val="50000"/>
              </a:spcBef>
            </a:pPr>
            <a:r>
              <a:rPr lang="en-US" b="1">
                <a:solidFill>
                  <a:schemeClr val="accent5">
                    <a:lumMod val="10000"/>
                  </a:schemeClr>
                </a:solidFill>
                <a:latin typeface="Bell Gothic Std Light" pitchFamily="34" charset="0"/>
              </a:rPr>
              <a:t>       Grading scale 1-7</a:t>
            </a:r>
          </a:p>
          <a:p>
            <a:pPr>
              <a:spcBef>
                <a:spcPct val="50000"/>
              </a:spcBef>
            </a:pPr>
            <a:r>
              <a:rPr lang="en-US" b="1">
                <a:solidFill>
                  <a:schemeClr val="accent5">
                    <a:lumMod val="10000"/>
                  </a:schemeClr>
                </a:solidFill>
                <a:latin typeface="Bell Gothic Std Light" pitchFamily="34" charset="0"/>
              </a:rPr>
              <a:t>        4 is a “passing” score</a:t>
            </a:r>
          </a:p>
          <a:p>
            <a:pPr>
              <a:spcBef>
                <a:spcPct val="50000"/>
              </a:spcBef>
            </a:pPr>
            <a:r>
              <a:rPr lang="en-US" b="1">
                <a:solidFill>
                  <a:schemeClr val="accent5">
                    <a:lumMod val="10000"/>
                  </a:schemeClr>
                </a:solidFill>
                <a:latin typeface="Bell Gothic Std Light" pitchFamily="34" charset="0"/>
              </a:rPr>
              <a:t>        Specific curriculum </a:t>
            </a:r>
            <a:br>
              <a:rPr lang="en-US" b="1">
                <a:solidFill>
                  <a:schemeClr val="accent5">
                    <a:lumMod val="10000"/>
                  </a:schemeClr>
                </a:solidFill>
                <a:latin typeface="Bell Gothic Std Light" pitchFamily="34" charset="0"/>
              </a:rPr>
            </a:br>
            <a:r>
              <a:rPr lang="en-US" b="1">
                <a:solidFill>
                  <a:schemeClr val="accent5">
                    <a:lumMod val="10000"/>
                  </a:schemeClr>
                </a:solidFill>
                <a:latin typeface="Bell Gothic Std Light" pitchFamily="34" charset="0"/>
              </a:rPr>
              <a:t>        requirements across </a:t>
            </a:r>
            <a:br>
              <a:rPr lang="en-US" b="1">
                <a:solidFill>
                  <a:schemeClr val="accent5">
                    <a:lumMod val="10000"/>
                  </a:schemeClr>
                </a:solidFill>
                <a:latin typeface="Bell Gothic Std Light" pitchFamily="34" charset="0"/>
              </a:rPr>
            </a:br>
            <a:r>
              <a:rPr lang="en-US" b="1">
                <a:solidFill>
                  <a:schemeClr val="accent5">
                    <a:lumMod val="10000"/>
                  </a:schemeClr>
                </a:solidFill>
                <a:latin typeface="Bell Gothic Std Light" pitchFamily="34" charset="0"/>
              </a:rPr>
              <a:t>       the disciplines </a:t>
            </a:r>
          </a:p>
          <a:p>
            <a:pPr>
              <a:spcBef>
                <a:spcPct val="50000"/>
              </a:spcBef>
            </a:pPr>
            <a:r>
              <a:rPr lang="en-US" b="1">
                <a:solidFill>
                  <a:schemeClr val="accent5">
                    <a:lumMod val="10000"/>
                  </a:schemeClr>
                </a:solidFill>
                <a:latin typeface="Bell Gothic Std Light" pitchFamily="34" charset="0"/>
              </a:rPr>
              <a:t>    Develops whole student </a:t>
            </a:r>
            <a:br>
              <a:rPr lang="en-US" b="1">
                <a:solidFill>
                  <a:schemeClr val="accent5">
                    <a:lumMod val="10000"/>
                  </a:schemeClr>
                </a:solidFill>
                <a:latin typeface="Bell Gothic Std Light" pitchFamily="34" charset="0"/>
              </a:rPr>
            </a:br>
            <a:r>
              <a:rPr lang="en-US" b="1">
                <a:solidFill>
                  <a:schemeClr val="accent5">
                    <a:lumMod val="10000"/>
                  </a:schemeClr>
                </a:solidFill>
                <a:latin typeface="Bell Gothic Std Light" pitchFamily="34" charset="0"/>
              </a:rPr>
              <a:t>        (CAS, EE, TOK)</a:t>
            </a:r>
          </a:p>
        </p:txBody>
      </p:sp>
      <p:sp>
        <p:nvSpPr>
          <p:cNvPr id="9" name="Rectangle 8"/>
          <p:cNvSpPr/>
          <p:nvPr/>
        </p:nvSpPr>
        <p:spPr>
          <a:xfrm>
            <a:off x="533400" y="990600"/>
            <a:ext cx="1114408" cy="923330"/>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5400" b="1" cap="none" spc="0">
                <a:ln w="50800"/>
                <a:solidFill>
                  <a:schemeClr val="bg1">
                    <a:shade val="50000"/>
                  </a:schemeClr>
                </a:solidFill>
                <a:effectLst/>
              </a:rPr>
              <a:t>AP</a:t>
            </a:r>
          </a:p>
        </p:txBody>
      </p:sp>
      <p:sp>
        <p:nvSpPr>
          <p:cNvPr id="11" name="Rectangle 10"/>
          <p:cNvSpPr/>
          <p:nvPr/>
        </p:nvSpPr>
        <p:spPr>
          <a:xfrm>
            <a:off x="7696200" y="990600"/>
            <a:ext cx="994183" cy="923330"/>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5400" b="1">
                <a:ln w="50800">
                  <a:solidFill>
                    <a:schemeClr val="bg2"/>
                  </a:solidFill>
                </a:ln>
                <a:solidFill>
                  <a:schemeClr val="bg1">
                    <a:lumMod val="60000"/>
                    <a:lumOff val="40000"/>
                  </a:schemeClr>
                </a:solidFill>
              </a:rPr>
              <a:t>IB</a:t>
            </a:r>
            <a:endParaRPr lang="en-US" sz="5400" b="1" cap="none" spc="0">
              <a:ln w="50800">
                <a:solidFill>
                  <a:schemeClr val="bg2"/>
                </a:solidFill>
              </a:ln>
              <a:solidFill>
                <a:schemeClr val="bg1">
                  <a:lumMod val="60000"/>
                  <a:lumOff val="40000"/>
                </a:schemeClr>
              </a:solidFill>
              <a:effectLst/>
            </a:endParaRPr>
          </a:p>
        </p:txBody>
      </p:sp>
    </p:spTree>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Kevin S Denney\Documents\School\IB Cooridnator Files 2012\DP-E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 y="2362200"/>
            <a:ext cx="4191000" cy="4191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See the source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03075" y="2362200"/>
            <a:ext cx="4191000" cy="4191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bwMode="auto">
          <a:xfrm>
            <a:off x="7883" y="0"/>
            <a:ext cx="9144000" cy="716973"/>
          </a:xfrm>
          <a:prstGeom prst="rect">
            <a:avLst/>
          </a:prstGeom>
          <a:gradFill flip="none" rotWithShape="1">
            <a:gsLst>
              <a:gs pos="76000">
                <a:schemeClr val="accent5">
                  <a:lumMod val="10000"/>
                </a:schemeClr>
              </a:gs>
              <a:gs pos="30000">
                <a:srgbClr val="1698D5"/>
              </a:gs>
              <a:gs pos="100000">
                <a:schemeClr val="accent5">
                  <a:lumMod val="10000"/>
                </a:schemeClr>
              </a:gs>
            </a:gsLst>
            <a:path path="circle">
              <a:fillToRect l="50000" t="50000" r="50000" b="50000"/>
            </a:path>
            <a:tileRect/>
          </a:gradFill>
          <a:ln w="9525" cap="flat" cmpd="sng" algn="ctr">
            <a:noFill/>
            <a:prstDash val="solid"/>
            <a:round/>
            <a:headEnd type="none" w="med" len="med"/>
            <a:tailEnd type="none" w="med" len="med"/>
          </a:ln>
          <a:effectLst>
            <a:glow rad="228600">
              <a:schemeClr val="tx1">
                <a:alpha val="40000"/>
              </a:schemeClr>
            </a:glow>
            <a:innerShdw>
              <a:prstClr val="black"/>
            </a:inn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4400" b="1" i="0" u="none" strike="noStrike" cap="none" normalizeH="0" baseline="0">
                <a:ln>
                  <a:noFill/>
                </a:ln>
                <a:solidFill>
                  <a:schemeClr val="tx1"/>
                </a:solidFill>
                <a:effectLst>
                  <a:outerShdw blurRad="38100" dist="38100" dir="2700000" algn="tl">
                    <a:srgbClr val="000000">
                      <a:alpha val="43137"/>
                    </a:srgbClr>
                  </a:outerShdw>
                </a:effectLst>
                <a:latin typeface="Myriad Pro" pitchFamily="34" charset="0"/>
              </a:rPr>
              <a:t>Two Programs</a:t>
            </a:r>
          </a:p>
        </p:txBody>
      </p:sp>
      <p:sp>
        <p:nvSpPr>
          <p:cNvPr id="5" name="Content Placeholder 2"/>
          <p:cNvSpPr txBox="1">
            <a:spLocks/>
          </p:cNvSpPr>
          <p:nvPr/>
        </p:nvSpPr>
        <p:spPr>
          <a:xfrm>
            <a:off x="2455479" y="719243"/>
            <a:ext cx="4191000" cy="2176357"/>
          </a:xfrm>
          <a:prstGeom prst="rect">
            <a:avLst/>
          </a:prstGeom>
        </p:spPr>
        <p:txBody>
          <a:bodyPr/>
          <a:lstStyle>
            <a:lvl1pPr marL="342900" indent="-342900" algn="l" rtl="0" eaLnBrk="0" fontAlgn="base" hangingPunct="0">
              <a:spcBef>
                <a:spcPct val="20000"/>
              </a:spcBef>
              <a:spcAft>
                <a:spcPct val="0"/>
              </a:spcAft>
              <a:buClr>
                <a:schemeClr val="hlink"/>
              </a:buClr>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9pPr>
          </a:lstStyle>
          <a:p>
            <a:pPr algn="ctr">
              <a:buFontTx/>
              <a:buNone/>
            </a:pPr>
            <a:r>
              <a:rPr lang="en-US" sz="2400" u="sng" kern="0">
                <a:solidFill>
                  <a:schemeClr val="accent5">
                    <a:lumMod val="10000"/>
                  </a:schemeClr>
                </a:solidFill>
                <a:effectLst/>
                <a:latin typeface="ArtBrush" pitchFamily="34" charset="0"/>
              </a:rPr>
              <a:t>IB is a Whole Student Program</a:t>
            </a:r>
          </a:p>
          <a:p>
            <a:pPr marL="0" indent="0" algn="ctr">
              <a:spcAft>
                <a:spcPts val="600"/>
              </a:spcAft>
              <a:buFontTx/>
              <a:buNone/>
            </a:pPr>
            <a:r>
              <a:rPr lang="en-US" sz="1800" kern="0">
                <a:solidFill>
                  <a:srgbClr val="663300"/>
                </a:solidFill>
                <a:effectLst/>
                <a:latin typeface="Bell Gothic Std Light" pitchFamily="34" charset="0"/>
              </a:rPr>
              <a:t>Approaches to Teaching &amp; Learning</a:t>
            </a:r>
          </a:p>
          <a:p>
            <a:pPr marL="0" indent="0" algn="ctr">
              <a:spcAft>
                <a:spcPts val="600"/>
              </a:spcAft>
              <a:buFontTx/>
              <a:buNone/>
            </a:pPr>
            <a:r>
              <a:rPr lang="en-US" sz="1800" kern="0">
                <a:solidFill>
                  <a:srgbClr val="663300"/>
                </a:solidFill>
                <a:effectLst/>
                <a:latin typeface="Bell Gothic Std Light" pitchFamily="34" charset="0"/>
              </a:rPr>
              <a:t>Coursework</a:t>
            </a:r>
          </a:p>
          <a:p>
            <a:pPr marL="0" indent="0" algn="ctr">
              <a:spcAft>
                <a:spcPts val="600"/>
              </a:spcAft>
              <a:buFontTx/>
              <a:buNone/>
            </a:pPr>
            <a:r>
              <a:rPr lang="en-US" sz="1800" kern="0">
                <a:solidFill>
                  <a:srgbClr val="663300"/>
                </a:solidFill>
                <a:effectLst/>
                <a:latin typeface="Bell Gothic Std Light" pitchFamily="34" charset="0"/>
              </a:rPr>
              <a:t>CORE</a:t>
            </a:r>
          </a:p>
          <a:p>
            <a:pPr marL="0" indent="0" algn="ctr">
              <a:spcAft>
                <a:spcPts val="600"/>
              </a:spcAft>
              <a:buFontTx/>
              <a:buNone/>
            </a:pPr>
            <a:r>
              <a:rPr lang="en-US" sz="1800" kern="0">
                <a:solidFill>
                  <a:srgbClr val="663300"/>
                </a:solidFill>
                <a:effectLst/>
                <a:latin typeface="Bell Gothic Std Light" pitchFamily="34" charset="0"/>
              </a:rPr>
              <a:t>World Community</a:t>
            </a:r>
          </a:p>
          <a:p>
            <a:pPr marL="0" indent="0">
              <a:spcAft>
                <a:spcPts val="600"/>
              </a:spcAft>
              <a:buFontTx/>
              <a:buNone/>
            </a:pPr>
            <a:endParaRPr lang="en-US" sz="2000" kern="0">
              <a:solidFill>
                <a:srgbClr val="663300"/>
              </a:solidFill>
              <a:effectLst/>
              <a:latin typeface="Bell Gothic Std Light" pitchFamily="34" charset="0"/>
            </a:endParaRPr>
          </a:p>
        </p:txBody>
      </p:sp>
      <p:sp>
        <p:nvSpPr>
          <p:cNvPr id="6" name="Rectangle 5"/>
          <p:cNvSpPr/>
          <p:nvPr/>
        </p:nvSpPr>
        <p:spPr bwMode="auto">
          <a:xfrm>
            <a:off x="838200" y="1623132"/>
            <a:ext cx="2743200" cy="457200"/>
          </a:xfrm>
          <a:prstGeom prst="rect">
            <a:avLst/>
          </a:prstGeom>
          <a:solidFill>
            <a:schemeClr val="accent5">
              <a:lumMod val="50000"/>
            </a:schemeClr>
          </a:solidFill>
          <a:ln w="9525" cap="flat" cmpd="sng" algn="ctr">
            <a:solidFill>
              <a:schemeClr val="accent5">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b="1" i="1">
                <a:effectLst>
                  <a:outerShdw blurRad="38100" dist="38100" dir="2700000" algn="tl">
                    <a:srgbClr val="000000">
                      <a:alpha val="43137"/>
                    </a:srgbClr>
                  </a:outerShdw>
                </a:effectLst>
              </a:rPr>
              <a:t>Diploma (DP)</a:t>
            </a:r>
            <a:endParaRPr kumimoji="0" lang="en-US" sz="2000" b="1" i="1" u="none" strike="noStrike" cap="none" normalizeH="0" baseline="0">
              <a:ln>
                <a:noFill/>
              </a:ln>
              <a:solidFill>
                <a:schemeClr val="tx1"/>
              </a:solidFill>
              <a:effectLst>
                <a:outerShdw blurRad="38100" dist="38100" dir="2700000" algn="tl">
                  <a:srgbClr val="000000">
                    <a:alpha val="43137"/>
                  </a:srgbClr>
                </a:outerShdw>
              </a:effectLst>
              <a:latin typeface="Tahoma" charset="0"/>
            </a:endParaRPr>
          </a:p>
        </p:txBody>
      </p:sp>
      <p:sp>
        <p:nvSpPr>
          <p:cNvPr id="7" name="Rectangle 6"/>
          <p:cNvSpPr/>
          <p:nvPr/>
        </p:nvSpPr>
        <p:spPr bwMode="auto">
          <a:xfrm>
            <a:off x="5626975" y="1623132"/>
            <a:ext cx="2743200" cy="457200"/>
          </a:xfrm>
          <a:prstGeom prst="rect">
            <a:avLst/>
          </a:prstGeom>
          <a:solidFill>
            <a:srgbClr val="9933FF"/>
          </a:solidFill>
          <a:ln w="9525" cap="flat" cmpd="sng" algn="ctr">
            <a:solidFill>
              <a:schemeClr val="accent5">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b="1" i="1">
                <a:effectLst>
                  <a:outerShdw blurRad="38100" dist="38100" dir="2700000" algn="tl">
                    <a:srgbClr val="000000">
                      <a:alpha val="43137"/>
                    </a:srgbClr>
                  </a:outerShdw>
                </a:effectLst>
              </a:rPr>
              <a:t>Career-related (CP)</a:t>
            </a:r>
            <a:endParaRPr kumimoji="0" lang="en-US" sz="2000" b="1" i="1" u="none" strike="noStrike" cap="none" normalizeH="0" baseline="0">
              <a:ln>
                <a:noFill/>
              </a:ln>
              <a:solidFill>
                <a:schemeClr val="tx1"/>
              </a:solidFill>
              <a:effectLst>
                <a:outerShdw blurRad="38100" dist="38100" dir="2700000" algn="tl">
                  <a:srgbClr val="000000">
                    <a:alpha val="43137"/>
                  </a:srgbClr>
                </a:outerShdw>
              </a:effectLst>
              <a:latin typeface="Tahoma" charset="0"/>
            </a:endParaRPr>
          </a:p>
        </p:txBody>
      </p:sp>
    </p:spTree>
    <p:extLst>
      <p:ext uri="{BB962C8B-B14F-4D97-AF65-F5344CB8AC3E}">
        <p14:creationId xmlns:p14="http://schemas.microsoft.com/office/powerpoint/2010/main" val="326362308"/>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0" y="228600"/>
            <a:ext cx="9144000" cy="716973"/>
          </a:xfrm>
          <a:prstGeom prst="rect">
            <a:avLst/>
          </a:prstGeom>
          <a:gradFill flip="none" rotWithShape="1">
            <a:gsLst>
              <a:gs pos="76000">
                <a:schemeClr val="accent5">
                  <a:lumMod val="10000"/>
                </a:schemeClr>
              </a:gs>
              <a:gs pos="30000">
                <a:srgbClr val="1698D5"/>
              </a:gs>
              <a:gs pos="100000">
                <a:schemeClr val="accent5">
                  <a:lumMod val="10000"/>
                </a:schemeClr>
              </a:gs>
            </a:gsLst>
            <a:path path="circle">
              <a:fillToRect l="50000" t="50000" r="50000" b="50000"/>
            </a:path>
            <a:tileRect/>
          </a:gradFill>
          <a:ln w="9525" cap="flat" cmpd="sng" algn="ctr">
            <a:noFill/>
            <a:prstDash val="solid"/>
            <a:round/>
            <a:headEnd type="none" w="med" len="med"/>
            <a:tailEnd type="none" w="med" len="med"/>
          </a:ln>
          <a:effectLst>
            <a:glow rad="228600">
              <a:schemeClr val="tx1">
                <a:alpha val="40000"/>
              </a:schemeClr>
            </a:glow>
            <a:innerShdw>
              <a:prstClr val="black"/>
            </a:inn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ahoma" charset="0"/>
            </a:endParaRPr>
          </a:p>
        </p:txBody>
      </p:sp>
      <p:sp>
        <p:nvSpPr>
          <p:cNvPr id="9" name="TextBox 8"/>
          <p:cNvSpPr txBox="1"/>
          <p:nvPr/>
        </p:nvSpPr>
        <p:spPr>
          <a:xfrm>
            <a:off x="152400" y="197427"/>
            <a:ext cx="8839200" cy="769441"/>
          </a:xfrm>
          <a:prstGeom prst="rect">
            <a:avLst/>
          </a:prstGeom>
          <a:noFill/>
        </p:spPr>
        <p:txBody>
          <a:bodyPr wrap="square" rtlCol="0">
            <a:spAutoFit/>
          </a:bodyPr>
          <a:lstStyle/>
          <a:p>
            <a:pPr algn="ctr"/>
            <a:r>
              <a:rPr lang="en-US" sz="4400" b="1">
                <a:effectLst>
                  <a:outerShdw blurRad="38100" dist="38100" dir="2700000" algn="tl">
                    <a:srgbClr val="000000">
                      <a:alpha val="43137"/>
                    </a:srgbClr>
                  </a:outerShdw>
                </a:effectLst>
                <a:latin typeface="Myriad Pro" pitchFamily="34" charset="0"/>
              </a:rPr>
              <a:t>IB Diploma Program</a:t>
            </a:r>
          </a:p>
        </p:txBody>
      </p:sp>
      <p:graphicFrame>
        <p:nvGraphicFramePr>
          <p:cNvPr id="73876" name="Group 148"/>
          <p:cNvGraphicFramePr>
            <a:graphicFrameLocks noGrp="1"/>
          </p:cNvGraphicFramePr>
          <p:nvPr>
            <p:ph type="tbl" idx="1"/>
            <p:extLst>
              <p:ext uri="{D42A27DB-BD31-4B8C-83A1-F6EECF244321}">
                <p14:modId xmlns:p14="http://schemas.microsoft.com/office/powerpoint/2010/main" val="2007620697"/>
              </p:ext>
            </p:extLst>
          </p:nvPr>
        </p:nvGraphicFramePr>
        <p:xfrm>
          <a:off x="495300" y="1468793"/>
          <a:ext cx="8153400" cy="1524000"/>
        </p:xfrm>
        <a:graphic>
          <a:graphicData uri="http://schemas.openxmlformats.org/drawingml/2006/table">
            <a:tbl>
              <a:tblPr>
                <a:effectLst>
                  <a:reflection blurRad="6350" stA="52000" endA="300" endPos="35000" dir="5400000" sy="-100000" algn="bl" rotWithShape="0"/>
                </a:effectLst>
              </a:tblPr>
              <a:tblGrid>
                <a:gridCol w="19050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616307">
                  <a:extLst>
                    <a:ext uri="{9D8B030D-6E8A-4147-A177-3AD203B41FA5}">
                      <a16:colId xmlns:a16="http://schemas.microsoft.com/office/drawing/2014/main" val="20002"/>
                    </a:ext>
                  </a:extLst>
                </a:gridCol>
                <a:gridCol w="1241281">
                  <a:extLst>
                    <a:ext uri="{9D8B030D-6E8A-4147-A177-3AD203B41FA5}">
                      <a16:colId xmlns:a16="http://schemas.microsoft.com/office/drawing/2014/main" val="20003"/>
                    </a:ext>
                  </a:extLst>
                </a:gridCol>
                <a:gridCol w="2171612">
                  <a:extLst>
                    <a:ext uri="{9D8B030D-6E8A-4147-A177-3AD203B41FA5}">
                      <a16:colId xmlns:a16="http://schemas.microsoft.com/office/drawing/2014/main" val="20004"/>
                    </a:ext>
                  </a:extLst>
                </a:gridCol>
              </a:tblGrid>
              <a:tr h="778731">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300" b="1" i="0" u="none" strike="noStrike" cap="none" normalizeH="0" baseline="0">
                          <a:ln>
                            <a:noFill/>
                          </a:ln>
                          <a:solidFill>
                            <a:schemeClr val="accent2">
                              <a:lumMod val="60000"/>
                              <a:lumOff val="40000"/>
                            </a:schemeClr>
                          </a:solidFill>
                          <a:effectLst/>
                          <a:latin typeface="Myriad Pro" pitchFamily="34" charset="0"/>
                        </a:rPr>
                        <a:t>Year</a:t>
                      </a:r>
                    </a:p>
                  </a:txBody>
                  <a:tcPr marL="156047" marR="156047" marT="78023" marB="780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300" b="1" i="0" u="none" strike="noStrike" cap="none" normalizeH="0" baseline="0">
                          <a:ln>
                            <a:noFill/>
                          </a:ln>
                          <a:solidFill>
                            <a:schemeClr val="accent2">
                              <a:lumMod val="60000"/>
                              <a:lumOff val="40000"/>
                            </a:schemeClr>
                          </a:solidFill>
                          <a:effectLst/>
                          <a:latin typeface="Myriad Pro" pitchFamily="34" charset="0"/>
                        </a:rPr>
                        <a:t>SFHS</a:t>
                      </a:r>
                    </a:p>
                  </a:txBody>
                  <a:tcPr marL="156047" marR="156047" marT="78023" marB="780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300" b="1" i="0" u="none" strike="noStrike" cap="none" normalizeH="0" baseline="0">
                          <a:ln>
                            <a:noFill/>
                          </a:ln>
                          <a:solidFill>
                            <a:schemeClr val="accent2">
                              <a:lumMod val="60000"/>
                              <a:lumOff val="40000"/>
                            </a:schemeClr>
                          </a:solidFill>
                          <a:effectLst/>
                          <a:latin typeface="Myriad Pro" pitchFamily="34" charset="0"/>
                        </a:rPr>
                        <a:t>Georgia</a:t>
                      </a:r>
                    </a:p>
                  </a:txBody>
                  <a:tcPr marL="156047" marR="156047" marT="78023" marB="780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300" b="1" i="0" u="none" strike="noStrike" cap="none" normalizeH="0" baseline="0">
                          <a:ln>
                            <a:noFill/>
                          </a:ln>
                          <a:solidFill>
                            <a:schemeClr val="accent2">
                              <a:lumMod val="60000"/>
                              <a:lumOff val="40000"/>
                            </a:schemeClr>
                          </a:solidFill>
                          <a:effectLst/>
                          <a:latin typeface="Myriad Pro" pitchFamily="34" charset="0"/>
                        </a:rPr>
                        <a:t>USA </a:t>
                      </a:r>
                    </a:p>
                  </a:txBody>
                  <a:tcPr marL="156047" marR="156047" marT="78023" marB="780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300" b="1" i="0" u="none" strike="noStrike" cap="none" normalizeH="0" baseline="0">
                          <a:ln>
                            <a:noFill/>
                          </a:ln>
                          <a:solidFill>
                            <a:schemeClr val="accent2">
                              <a:lumMod val="60000"/>
                              <a:lumOff val="40000"/>
                            </a:schemeClr>
                          </a:solidFill>
                          <a:effectLst/>
                          <a:latin typeface="Myriad Pro" pitchFamily="34" charset="0"/>
                        </a:rPr>
                        <a:t>World</a:t>
                      </a:r>
                    </a:p>
                  </a:txBody>
                  <a:tcPr marL="156047" marR="156047" marT="78023" marB="780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10000"/>
                      </a:schemeClr>
                    </a:solidFill>
                  </a:tcPr>
                </a:tc>
                <a:extLst>
                  <a:ext uri="{0D108BD9-81ED-4DB2-BD59-A6C34878D82A}">
                    <a16:rowId xmlns:a16="http://schemas.microsoft.com/office/drawing/2014/main" val="10000"/>
                  </a:ext>
                </a:extLst>
              </a:tr>
              <a:tr h="745269">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400" b="0" i="0" u="none" strike="noStrike" cap="none" normalizeH="0" baseline="0">
                          <a:ln>
                            <a:noFill/>
                          </a:ln>
                          <a:solidFill>
                            <a:schemeClr val="tx1"/>
                          </a:solidFill>
                          <a:effectLst/>
                          <a:latin typeface="Myriad Pro Cond" pitchFamily="34" charset="0"/>
                        </a:rPr>
                        <a:t>2008-2023</a:t>
                      </a:r>
                    </a:p>
                  </a:txBody>
                  <a:tcPr marL="156047" marR="156047" marT="78023" marB="780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7E14"/>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400" b="0" i="0" u="none" strike="noStrike" cap="none" normalizeH="0" baseline="0">
                          <a:ln>
                            <a:noFill/>
                          </a:ln>
                          <a:solidFill>
                            <a:schemeClr val="tx1"/>
                          </a:solidFill>
                          <a:effectLst/>
                          <a:latin typeface="Myriad Pro Cond" pitchFamily="34" charset="0"/>
                        </a:rPr>
                        <a:t>89%</a:t>
                      </a:r>
                    </a:p>
                  </a:txBody>
                  <a:tcPr marL="156047" marR="156047" marT="78023" marB="780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7E14"/>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400" b="0" i="0" u="none" strike="noStrike" cap="none" normalizeH="0" baseline="0">
                          <a:ln>
                            <a:noFill/>
                          </a:ln>
                          <a:solidFill>
                            <a:schemeClr val="tx1"/>
                          </a:solidFill>
                          <a:effectLst/>
                          <a:latin typeface="Myriad Pro Cond" pitchFamily="34" charset="0"/>
                        </a:rPr>
                        <a:t>54%</a:t>
                      </a:r>
                    </a:p>
                  </a:txBody>
                  <a:tcPr marL="156047" marR="156047" marT="78023" marB="780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7E14"/>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400" b="0" i="0" u="none" strike="noStrike" cap="none" normalizeH="0" baseline="0">
                          <a:ln>
                            <a:noFill/>
                          </a:ln>
                          <a:solidFill>
                            <a:schemeClr val="tx1"/>
                          </a:solidFill>
                          <a:effectLst/>
                          <a:latin typeface="Myriad Pro Cond" pitchFamily="34" charset="0"/>
                        </a:rPr>
                        <a:t>67%</a:t>
                      </a:r>
                    </a:p>
                  </a:txBody>
                  <a:tcPr marL="156047" marR="156047" marT="78023" marB="780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7E14"/>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400" b="0" i="0" u="none" strike="noStrike" cap="none" normalizeH="0" baseline="0">
                          <a:ln>
                            <a:noFill/>
                          </a:ln>
                          <a:solidFill>
                            <a:schemeClr val="tx1"/>
                          </a:solidFill>
                          <a:effectLst/>
                          <a:latin typeface="Myriad Pro Cond" pitchFamily="34" charset="0"/>
                        </a:rPr>
                        <a:t>78%</a:t>
                      </a:r>
                    </a:p>
                  </a:txBody>
                  <a:tcPr marL="156047" marR="156047" marT="78023" marB="780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7E14"/>
                    </a:solidFill>
                  </a:tcPr>
                </a:tc>
                <a:extLst>
                  <a:ext uri="{0D108BD9-81ED-4DB2-BD59-A6C34878D82A}">
                    <a16:rowId xmlns:a16="http://schemas.microsoft.com/office/drawing/2014/main" val="10001"/>
                  </a:ext>
                </a:extLst>
              </a:tr>
            </a:tbl>
          </a:graphicData>
        </a:graphic>
      </p:graphicFrame>
      <p:sp>
        <p:nvSpPr>
          <p:cNvPr id="8" name="TextBox 7"/>
          <p:cNvSpPr txBox="1"/>
          <p:nvPr/>
        </p:nvSpPr>
        <p:spPr>
          <a:xfrm>
            <a:off x="1989406" y="945573"/>
            <a:ext cx="5486400" cy="523220"/>
          </a:xfrm>
          <a:prstGeom prst="rect">
            <a:avLst/>
          </a:prstGeom>
          <a:noFill/>
        </p:spPr>
        <p:txBody>
          <a:bodyPr wrap="square" rtlCol="0">
            <a:spAutoFit/>
          </a:bodyPr>
          <a:lstStyle/>
          <a:p>
            <a:pPr algn="ctr"/>
            <a:r>
              <a:rPr lang="en-US" sz="2800" b="1">
                <a:solidFill>
                  <a:schemeClr val="accent5">
                    <a:lumMod val="10000"/>
                  </a:schemeClr>
                </a:solidFill>
                <a:latin typeface="Myriad Pro" pitchFamily="34" charset="0"/>
              </a:rPr>
              <a:t>Diploma Pass Rate Comparison</a:t>
            </a:r>
          </a:p>
        </p:txBody>
      </p:sp>
      <p:sp>
        <p:nvSpPr>
          <p:cNvPr id="2" name="Rectangle 1">
            <a:extLst>
              <a:ext uri="{FF2B5EF4-FFF2-40B4-BE49-F238E27FC236}">
                <a16:creationId xmlns:a16="http://schemas.microsoft.com/office/drawing/2014/main" id="{D1466920-E14B-0137-8B3E-4F3FD41D13B0}"/>
              </a:ext>
            </a:extLst>
          </p:cNvPr>
          <p:cNvSpPr/>
          <p:nvPr/>
        </p:nvSpPr>
        <p:spPr bwMode="auto">
          <a:xfrm>
            <a:off x="0" y="3191344"/>
            <a:ext cx="9144000" cy="716973"/>
          </a:xfrm>
          <a:prstGeom prst="rect">
            <a:avLst/>
          </a:prstGeom>
          <a:gradFill flip="none" rotWithShape="1">
            <a:gsLst>
              <a:gs pos="76000">
                <a:schemeClr val="accent5">
                  <a:lumMod val="10000"/>
                </a:schemeClr>
              </a:gs>
              <a:gs pos="30000">
                <a:srgbClr val="1698D5"/>
              </a:gs>
              <a:gs pos="100000">
                <a:schemeClr val="accent5">
                  <a:lumMod val="10000"/>
                </a:schemeClr>
              </a:gs>
            </a:gsLst>
            <a:path path="circle">
              <a:fillToRect l="50000" t="50000" r="50000" b="50000"/>
            </a:path>
            <a:tileRect/>
          </a:gradFill>
          <a:ln w="9525" cap="flat" cmpd="sng" algn="ctr">
            <a:noFill/>
            <a:prstDash val="solid"/>
            <a:round/>
            <a:headEnd type="none" w="med" len="med"/>
            <a:tailEnd type="none" w="med" len="med"/>
          </a:ln>
          <a:effectLst>
            <a:glow rad="228600">
              <a:schemeClr val="tx1">
                <a:alpha val="40000"/>
              </a:schemeClr>
            </a:glow>
            <a:innerShdw>
              <a:prstClr val="black"/>
            </a:inn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ahoma" charset="0"/>
            </a:endParaRPr>
          </a:p>
        </p:txBody>
      </p:sp>
      <p:sp>
        <p:nvSpPr>
          <p:cNvPr id="3" name="TextBox 2">
            <a:extLst>
              <a:ext uri="{FF2B5EF4-FFF2-40B4-BE49-F238E27FC236}">
                <a16:creationId xmlns:a16="http://schemas.microsoft.com/office/drawing/2014/main" id="{9095C254-635A-31EA-0C4A-DBEEC29064E9}"/>
              </a:ext>
            </a:extLst>
          </p:cNvPr>
          <p:cNvSpPr txBox="1"/>
          <p:nvPr/>
        </p:nvSpPr>
        <p:spPr>
          <a:xfrm>
            <a:off x="152400" y="3160171"/>
            <a:ext cx="8839200" cy="769441"/>
          </a:xfrm>
          <a:prstGeom prst="rect">
            <a:avLst/>
          </a:prstGeom>
          <a:noFill/>
        </p:spPr>
        <p:txBody>
          <a:bodyPr wrap="square" rtlCol="0">
            <a:spAutoFit/>
          </a:bodyPr>
          <a:lstStyle/>
          <a:p>
            <a:pPr algn="ctr"/>
            <a:r>
              <a:rPr lang="en-US" sz="4400" b="1">
                <a:effectLst>
                  <a:outerShdw blurRad="38100" dist="38100" dir="2700000" algn="tl">
                    <a:srgbClr val="000000">
                      <a:alpha val="43137"/>
                    </a:srgbClr>
                  </a:outerShdw>
                </a:effectLst>
                <a:latin typeface="Myriad Pro" pitchFamily="34" charset="0"/>
              </a:rPr>
              <a:t>IB Career-related Program</a:t>
            </a:r>
          </a:p>
        </p:txBody>
      </p:sp>
      <p:graphicFrame>
        <p:nvGraphicFramePr>
          <p:cNvPr id="4" name="Group 148">
            <a:extLst>
              <a:ext uri="{FF2B5EF4-FFF2-40B4-BE49-F238E27FC236}">
                <a16:creationId xmlns:a16="http://schemas.microsoft.com/office/drawing/2014/main" id="{0A7496D1-8DAD-C44E-BB57-80123CA45898}"/>
              </a:ext>
            </a:extLst>
          </p:cNvPr>
          <p:cNvGraphicFramePr>
            <a:graphicFrameLocks/>
          </p:cNvGraphicFramePr>
          <p:nvPr>
            <p:extLst>
              <p:ext uri="{D42A27DB-BD31-4B8C-83A1-F6EECF244321}">
                <p14:modId xmlns:p14="http://schemas.microsoft.com/office/powerpoint/2010/main" val="1073930935"/>
              </p:ext>
            </p:extLst>
          </p:nvPr>
        </p:nvGraphicFramePr>
        <p:xfrm>
          <a:off x="495300" y="4343400"/>
          <a:ext cx="8153400" cy="1524000"/>
        </p:xfrm>
        <a:graphic>
          <a:graphicData uri="http://schemas.openxmlformats.org/drawingml/2006/table">
            <a:tbl>
              <a:tblPr>
                <a:effectLst>
                  <a:reflection blurRad="6350" stA="52000" endA="300" endPos="35000" dir="5400000" sy="-100000" algn="bl" rotWithShape="0"/>
                </a:effectLst>
              </a:tblPr>
              <a:tblGrid>
                <a:gridCol w="19050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616307">
                  <a:extLst>
                    <a:ext uri="{9D8B030D-6E8A-4147-A177-3AD203B41FA5}">
                      <a16:colId xmlns:a16="http://schemas.microsoft.com/office/drawing/2014/main" val="20002"/>
                    </a:ext>
                  </a:extLst>
                </a:gridCol>
                <a:gridCol w="1241281">
                  <a:extLst>
                    <a:ext uri="{9D8B030D-6E8A-4147-A177-3AD203B41FA5}">
                      <a16:colId xmlns:a16="http://schemas.microsoft.com/office/drawing/2014/main" val="20003"/>
                    </a:ext>
                  </a:extLst>
                </a:gridCol>
                <a:gridCol w="2171612">
                  <a:extLst>
                    <a:ext uri="{9D8B030D-6E8A-4147-A177-3AD203B41FA5}">
                      <a16:colId xmlns:a16="http://schemas.microsoft.com/office/drawing/2014/main" val="20004"/>
                    </a:ext>
                  </a:extLst>
                </a:gridCol>
              </a:tblGrid>
              <a:tr h="778731">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300" b="1" i="0" u="none" strike="noStrike" cap="none" normalizeH="0" baseline="0">
                          <a:ln>
                            <a:noFill/>
                          </a:ln>
                          <a:solidFill>
                            <a:schemeClr val="accent2">
                              <a:lumMod val="60000"/>
                              <a:lumOff val="40000"/>
                            </a:schemeClr>
                          </a:solidFill>
                          <a:effectLst/>
                          <a:latin typeface="Myriad Pro" pitchFamily="34" charset="0"/>
                        </a:rPr>
                        <a:t>Year</a:t>
                      </a:r>
                    </a:p>
                  </a:txBody>
                  <a:tcPr marL="156047" marR="156047" marT="78023" marB="780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300" b="1" i="0" u="none" strike="noStrike" cap="none" normalizeH="0" baseline="0">
                          <a:ln>
                            <a:noFill/>
                          </a:ln>
                          <a:solidFill>
                            <a:schemeClr val="accent2">
                              <a:lumMod val="60000"/>
                              <a:lumOff val="40000"/>
                            </a:schemeClr>
                          </a:solidFill>
                          <a:effectLst/>
                          <a:latin typeface="Myriad Pro" pitchFamily="34" charset="0"/>
                        </a:rPr>
                        <a:t>SFHS</a:t>
                      </a:r>
                    </a:p>
                  </a:txBody>
                  <a:tcPr marL="156047" marR="156047" marT="78023" marB="780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300" b="1" i="0" u="none" strike="noStrike" cap="none" normalizeH="0" baseline="0">
                          <a:ln>
                            <a:noFill/>
                          </a:ln>
                          <a:solidFill>
                            <a:schemeClr val="accent2">
                              <a:lumMod val="60000"/>
                              <a:lumOff val="40000"/>
                            </a:schemeClr>
                          </a:solidFill>
                          <a:effectLst/>
                          <a:latin typeface="Myriad Pro" pitchFamily="34" charset="0"/>
                        </a:rPr>
                        <a:t>Georgia</a:t>
                      </a:r>
                    </a:p>
                  </a:txBody>
                  <a:tcPr marL="156047" marR="156047" marT="78023" marB="780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300" b="1" i="0" u="none" strike="noStrike" cap="none" normalizeH="0" baseline="0">
                          <a:ln>
                            <a:noFill/>
                          </a:ln>
                          <a:solidFill>
                            <a:schemeClr val="accent2">
                              <a:lumMod val="60000"/>
                              <a:lumOff val="40000"/>
                            </a:schemeClr>
                          </a:solidFill>
                          <a:effectLst/>
                          <a:latin typeface="Myriad Pro" pitchFamily="34" charset="0"/>
                        </a:rPr>
                        <a:t>USA </a:t>
                      </a:r>
                    </a:p>
                  </a:txBody>
                  <a:tcPr marL="156047" marR="156047" marT="78023" marB="780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300" b="1" i="0" u="none" strike="noStrike" cap="none" normalizeH="0" baseline="0">
                          <a:ln>
                            <a:noFill/>
                          </a:ln>
                          <a:solidFill>
                            <a:schemeClr val="accent2">
                              <a:lumMod val="60000"/>
                              <a:lumOff val="40000"/>
                            </a:schemeClr>
                          </a:solidFill>
                          <a:effectLst/>
                          <a:latin typeface="Myriad Pro" pitchFamily="34" charset="0"/>
                        </a:rPr>
                        <a:t>World</a:t>
                      </a:r>
                    </a:p>
                  </a:txBody>
                  <a:tcPr marL="156047" marR="156047" marT="78023" marB="780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10000"/>
                      </a:schemeClr>
                    </a:solidFill>
                  </a:tcPr>
                </a:tc>
                <a:extLst>
                  <a:ext uri="{0D108BD9-81ED-4DB2-BD59-A6C34878D82A}">
                    <a16:rowId xmlns:a16="http://schemas.microsoft.com/office/drawing/2014/main" val="10000"/>
                  </a:ext>
                </a:extLst>
              </a:tr>
              <a:tr h="745269">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400" b="0" i="0" u="none" strike="noStrike" cap="none" normalizeH="0" baseline="0">
                          <a:ln>
                            <a:noFill/>
                          </a:ln>
                          <a:solidFill>
                            <a:schemeClr val="tx1"/>
                          </a:solidFill>
                          <a:effectLst/>
                          <a:latin typeface="Myriad Pro Cond" pitchFamily="34" charset="0"/>
                        </a:rPr>
                        <a:t>2013-2023</a:t>
                      </a:r>
                    </a:p>
                  </a:txBody>
                  <a:tcPr marL="156047" marR="156047" marT="78023" marB="780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7E14"/>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400" b="0" i="0" u="none" strike="noStrike" cap="none" normalizeH="0" baseline="0">
                          <a:ln>
                            <a:noFill/>
                          </a:ln>
                          <a:solidFill>
                            <a:schemeClr val="tx1"/>
                          </a:solidFill>
                          <a:effectLst/>
                          <a:latin typeface="Myriad Pro Cond" pitchFamily="34" charset="0"/>
                        </a:rPr>
                        <a:t>92%</a:t>
                      </a:r>
                    </a:p>
                  </a:txBody>
                  <a:tcPr marL="156047" marR="156047" marT="78023" marB="780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7E14"/>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400" b="0" i="0" u="none" strike="noStrike" cap="none" normalizeH="0" baseline="0">
                          <a:ln>
                            <a:noFill/>
                          </a:ln>
                          <a:solidFill>
                            <a:schemeClr val="tx1"/>
                          </a:solidFill>
                          <a:effectLst/>
                          <a:latin typeface="Myriad Pro Cond" pitchFamily="34" charset="0"/>
                        </a:rPr>
                        <a:t>87%</a:t>
                      </a:r>
                    </a:p>
                  </a:txBody>
                  <a:tcPr marL="156047" marR="156047" marT="78023" marB="780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7E14"/>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400" b="0" i="0" u="none" strike="noStrike" cap="none" normalizeH="0" baseline="0">
                          <a:ln>
                            <a:noFill/>
                          </a:ln>
                          <a:solidFill>
                            <a:schemeClr val="tx1"/>
                          </a:solidFill>
                          <a:effectLst/>
                          <a:latin typeface="Myriad Pro Cond" pitchFamily="34" charset="0"/>
                        </a:rPr>
                        <a:t>76%</a:t>
                      </a:r>
                    </a:p>
                  </a:txBody>
                  <a:tcPr marL="156047" marR="156047" marT="78023" marB="780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7E14"/>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400" b="0" i="0" u="none" strike="noStrike" cap="none" normalizeH="0" baseline="0">
                          <a:ln>
                            <a:noFill/>
                          </a:ln>
                          <a:solidFill>
                            <a:schemeClr val="tx1"/>
                          </a:solidFill>
                          <a:effectLst/>
                          <a:latin typeface="Myriad Pro Cond" pitchFamily="34" charset="0"/>
                        </a:rPr>
                        <a:t>84%</a:t>
                      </a:r>
                    </a:p>
                  </a:txBody>
                  <a:tcPr marL="156047" marR="156047" marT="78023" marB="780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7E14"/>
                    </a:solidFill>
                  </a:tcPr>
                </a:tc>
                <a:extLst>
                  <a:ext uri="{0D108BD9-81ED-4DB2-BD59-A6C34878D82A}">
                    <a16:rowId xmlns:a16="http://schemas.microsoft.com/office/drawing/2014/main" val="10001"/>
                  </a:ext>
                </a:extLst>
              </a:tr>
            </a:tbl>
          </a:graphicData>
        </a:graphic>
      </p:graphicFrame>
      <p:sp>
        <p:nvSpPr>
          <p:cNvPr id="5" name="TextBox 4">
            <a:extLst>
              <a:ext uri="{FF2B5EF4-FFF2-40B4-BE49-F238E27FC236}">
                <a16:creationId xmlns:a16="http://schemas.microsoft.com/office/drawing/2014/main" id="{266E43A4-D15E-D76E-FBAC-9DDB3668A0A4}"/>
              </a:ext>
            </a:extLst>
          </p:cNvPr>
          <p:cNvSpPr txBox="1"/>
          <p:nvPr/>
        </p:nvSpPr>
        <p:spPr>
          <a:xfrm>
            <a:off x="1028700" y="3820179"/>
            <a:ext cx="7086600" cy="954107"/>
          </a:xfrm>
          <a:prstGeom prst="rect">
            <a:avLst/>
          </a:prstGeom>
          <a:noFill/>
        </p:spPr>
        <p:txBody>
          <a:bodyPr wrap="square" rtlCol="0">
            <a:spAutoFit/>
          </a:bodyPr>
          <a:lstStyle/>
          <a:p>
            <a:pPr algn="ctr"/>
            <a:r>
              <a:rPr lang="en-US" sz="2800" b="1">
                <a:solidFill>
                  <a:schemeClr val="accent5">
                    <a:lumMod val="10000"/>
                  </a:schemeClr>
                </a:solidFill>
                <a:latin typeface="Myriad Pro" pitchFamily="34" charset="0"/>
              </a:rPr>
              <a:t>Career-related Completion  Rate Comparison</a:t>
            </a:r>
          </a:p>
        </p:txBody>
      </p:sp>
    </p:spTree>
    <p:extLst>
      <p:ext uri="{BB962C8B-B14F-4D97-AF65-F5344CB8AC3E}">
        <p14:creationId xmlns:p14="http://schemas.microsoft.com/office/powerpoint/2010/main" val="2439724358"/>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0" y="685801"/>
            <a:ext cx="4419600" cy="716972"/>
          </a:xfrm>
          <a:prstGeom prst="rect">
            <a:avLst/>
          </a:prstGeom>
          <a:solidFill>
            <a:schemeClr val="bg1">
              <a:lumMod val="60000"/>
              <a:lumOff val="40000"/>
            </a:schemeClr>
          </a:solidFill>
          <a:ln w="9525" cap="flat" cmpd="sng" algn="ctr">
            <a:noFill/>
            <a:prstDash val="solid"/>
            <a:round/>
            <a:headEnd type="none" w="med" len="med"/>
            <a:tailEnd type="none" w="med" len="med"/>
          </a:ln>
          <a:effectLst>
            <a:glow rad="228600">
              <a:schemeClr val="tx1">
                <a:alpha val="40000"/>
              </a:schemeClr>
            </a:glow>
            <a:innerShdw>
              <a:prstClr val="black"/>
            </a:inn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600" b="1" i="0" u="none" strike="noStrike" cap="none" normalizeH="0" baseline="0">
                <a:ln>
                  <a:noFill/>
                </a:ln>
                <a:solidFill>
                  <a:schemeClr val="tx1"/>
                </a:solidFill>
                <a:effectLst>
                  <a:outerShdw blurRad="38100" dist="38100" dir="2700000" algn="tl">
                    <a:srgbClr val="000000">
                      <a:alpha val="43137"/>
                    </a:srgbClr>
                  </a:outerShdw>
                </a:effectLst>
                <a:latin typeface="Myriad Pro" pitchFamily="34" charset="0"/>
              </a:rPr>
              <a:t>Diploma</a:t>
            </a:r>
            <a:endParaRPr kumimoji="0" lang="en-US" sz="3600" b="1" i="0" u="none" strike="noStrike" cap="none" normalizeH="0" baseline="0">
              <a:ln>
                <a:noFill/>
              </a:ln>
              <a:solidFill>
                <a:srgbClr val="FFFF00"/>
              </a:solidFill>
              <a:effectLst>
                <a:outerShdw blurRad="38100" dist="38100" dir="2700000" algn="tl">
                  <a:srgbClr val="000000">
                    <a:alpha val="43137"/>
                  </a:srgbClr>
                </a:outerShdw>
              </a:effectLst>
              <a:latin typeface="Myriad Pro" pitchFamily="34" charset="0"/>
            </a:endParaRPr>
          </a:p>
        </p:txBody>
      </p:sp>
      <p:sp>
        <p:nvSpPr>
          <p:cNvPr id="5" name="Rectangle 4"/>
          <p:cNvSpPr/>
          <p:nvPr/>
        </p:nvSpPr>
        <p:spPr bwMode="auto">
          <a:xfrm>
            <a:off x="4419600" y="685800"/>
            <a:ext cx="4724400" cy="716973"/>
          </a:xfrm>
          <a:prstGeom prst="rect">
            <a:avLst/>
          </a:prstGeom>
          <a:solidFill>
            <a:srgbClr val="9933FF"/>
          </a:solidFill>
          <a:ln w="9525" cap="flat" cmpd="sng" algn="ctr">
            <a:noFill/>
            <a:prstDash val="solid"/>
            <a:round/>
            <a:headEnd type="none" w="med" len="med"/>
            <a:tailEnd type="none" w="med" len="med"/>
          </a:ln>
          <a:effectLst>
            <a:glow rad="228600">
              <a:schemeClr val="tx1">
                <a:alpha val="40000"/>
              </a:schemeClr>
            </a:glow>
            <a:innerShdw>
              <a:prstClr val="black"/>
            </a:inn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600" b="1" i="0" u="none" strike="noStrike" cap="none" normalizeH="0" baseline="0">
                <a:ln>
                  <a:noFill/>
                </a:ln>
                <a:solidFill>
                  <a:schemeClr val="tx1"/>
                </a:solidFill>
                <a:effectLst>
                  <a:outerShdw blurRad="38100" dist="38100" dir="2700000" algn="tl">
                    <a:srgbClr val="000000">
                      <a:alpha val="43137"/>
                    </a:srgbClr>
                  </a:outerShdw>
                </a:effectLst>
                <a:latin typeface="Myriad Pro" pitchFamily="34" charset="0"/>
              </a:rPr>
              <a:t>Career</a:t>
            </a:r>
            <a:endParaRPr kumimoji="0" lang="en-US" sz="3600" b="1" i="0" u="none" strike="noStrike" cap="none" normalizeH="0" baseline="0">
              <a:ln>
                <a:noFill/>
              </a:ln>
              <a:solidFill>
                <a:srgbClr val="FFFF00"/>
              </a:solidFill>
              <a:effectLst>
                <a:outerShdw blurRad="38100" dist="38100" dir="2700000" algn="tl">
                  <a:srgbClr val="000000">
                    <a:alpha val="43137"/>
                  </a:srgbClr>
                </a:outerShdw>
              </a:effectLst>
              <a:latin typeface="Myriad Pro" pitchFamily="34" charset="0"/>
            </a:endParaRPr>
          </a:p>
        </p:txBody>
      </p:sp>
      <p:sp>
        <p:nvSpPr>
          <p:cNvPr id="8" name="Rectangle 7"/>
          <p:cNvSpPr/>
          <p:nvPr/>
        </p:nvSpPr>
        <p:spPr bwMode="auto">
          <a:xfrm>
            <a:off x="7883" y="0"/>
            <a:ext cx="9144000" cy="716973"/>
          </a:xfrm>
          <a:prstGeom prst="rect">
            <a:avLst/>
          </a:prstGeom>
          <a:gradFill flip="none" rotWithShape="1">
            <a:gsLst>
              <a:gs pos="76000">
                <a:schemeClr val="accent5">
                  <a:lumMod val="10000"/>
                </a:schemeClr>
              </a:gs>
              <a:gs pos="30000">
                <a:srgbClr val="1698D5"/>
              </a:gs>
              <a:gs pos="100000">
                <a:schemeClr val="accent5">
                  <a:lumMod val="10000"/>
                </a:schemeClr>
              </a:gs>
            </a:gsLst>
            <a:path path="circle">
              <a:fillToRect l="50000" t="50000" r="50000" b="50000"/>
            </a:path>
            <a:tileRect/>
          </a:gradFill>
          <a:ln w="9525" cap="flat" cmpd="sng" algn="ctr">
            <a:noFill/>
            <a:prstDash val="solid"/>
            <a:round/>
            <a:headEnd type="none" w="med" len="med"/>
            <a:tailEnd type="none" w="med" len="med"/>
          </a:ln>
          <a:effectLst>
            <a:glow rad="228600">
              <a:schemeClr val="tx1">
                <a:alpha val="40000"/>
              </a:schemeClr>
            </a:glow>
            <a:innerShdw>
              <a:prstClr val="black"/>
            </a:inn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4400" b="1" i="0" u="none" strike="noStrike" cap="none" normalizeH="0" baseline="0">
                <a:ln>
                  <a:noFill/>
                </a:ln>
                <a:solidFill>
                  <a:srgbClr val="FFC000"/>
                </a:solidFill>
                <a:effectLst>
                  <a:outerShdw blurRad="38100" dist="38100" dir="2700000" algn="tl">
                    <a:srgbClr val="000000">
                      <a:alpha val="43137"/>
                    </a:srgbClr>
                  </a:outerShdw>
                </a:effectLst>
                <a:latin typeface="Myriad Pro" pitchFamily="34" charset="0"/>
              </a:rPr>
              <a:t>Coursework Required</a:t>
            </a:r>
          </a:p>
        </p:txBody>
      </p:sp>
      <p:sp>
        <p:nvSpPr>
          <p:cNvPr id="9" name="TextBox 9"/>
          <p:cNvSpPr txBox="1">
            <a:spLocks noChangeArrowheads="1"/>
          </p:cNvSpPr>
          <p:nvPr/>
        </p:nvSpPr>
        <p:spPr bwMode="auto">
          <a:xfrm>
            <a:off x="457200" y="3214785"/>
            <a:ext cx="3345687" cy="2802449"/>
          </a:xfrm>
          <a:prstGeom prst="rect">
            <a:avLst/>
          </a:prstGeom>
          <a:solidFill>
            <a:schemeClr val="accent2">
              <a:lumMod val="60000"/>
              <a:lumOff val="40000"/>
            </a:schemeClr>
          </a:solidFill>
          <a:ln w="9525">
            <a:solidFill>
              <a:schemeClr val="accent5">
                <a:lumMod val="10000"/>
              </a:schemeClr>
            </a:solidFill>
            <a:miter lim="800000"/>
            <a:headEnd/>
            <a:tailEnd/>
          </a:ln>
          <a:effectLst>
            <a:outerShdw blurRad="76200" dir="13500000" sy="23000" kx="1200000" algn="br" rotWithShape="0">
              <a:prstClr val="black">
                <a:alpha val="20000"/>
              </a:prstClr>
            </a:outerShdw>
          </a:effectLst>
        </p:spPr>
        <p:txBody>
          <a:bodyPr wrap="square" lIns="64291" tIns="32146" rIns="64291" bIns="182880">
            <a:spAutoFit/>
          </a:bodyPr>
          <a:lstStyle/>
          <a:p>
            <a:pPr algn="ctr"/>
            <a:endParaRPr lang="en-US" sz="800" b="1">
              <a:solidFill>
                <a:schemeClr val="accent5">
                  <a:lumMod val="10000"/>
                </a:schemeClr>
              </a:solidFill>
              <a:latin typeface="Myriad Pro" pitchFamily="34" charset="0"/>
            </a:endParaRPr>
          </a:p>
          <a:p>
            <a:pPr algn="ctr"/>
            <a:endParaRPr lang="en-US" sz="800" b="1">
              <a:solidFill>
                <a:schemeClr val="accent5">
                  <a:lumMod val="10000"/>
                </a:schemeClr>
              </a:solidFill>
              <a:latin typeface="Myriad Pro" pitchFamily="34" charset="0"/>
            </a:endParaRPr>
          </a:p>
          <a:p>
            <a:pPr algn="ctr"/>
            <a:br>
              <a:rPr lang="en-US" sz="800" b="1">
                <a:solidFill>
                  <a:schemeClr val="accent5">
                    <a:lumMod val="10000"/>
                  </a:schemeClr>
                </a:solidFill>
                <a:latin typeface="Myriad Pro" pitchFamily="34" charset="0"/>
              </a:rPr>
            </a:br>
            <a:r>
              <a:rPr lang="en-US" sz="1800" b="1">
                <a:solidFill>
                  <a:schemeClr val="accent5">
                    <a:lumMod val="10000"/>
                  </a:schemeClr>
                </a:solidFill>
                <a:latin typeface="Myriad Pro" pitchFamily="34" charset="0"/>
              </a:rPr>
              <a:t>Math</a:t>
            </a:r>
          </a:p>
          <a:p>
            <a:pPr algn="ctr"/>
            <a:r>
              <a:rPr lang="en-US" sz="1800" b="1">
                <a:solidFill>
                  <a:schemeClr val="accent5">
                    <a:lumMod val="10000"/>
                  </a:schemeClr>
                </a:solidFill>
                <a:latin typeface="Myriad Pro" pitchFamily="34" charset="0"/>
              </a:rPr>
              <a:t>Science</a:t>
            </a:r>
          </a:p>
          <a:p>
            <a:pPr algn="ctr"/>
            <a:r>
              <a:rPr lang="en-US" sz="1800" b="1">
                <a:solidFill>
                  <a:schemeClr val="accent5">
                    <a:lumMod val="10000"/>
                  </a:schemeClr>
                </a:solidFill>
                <a:latin typeface="Myriad Pro" pitchFamily="34" charset="0"/>
              </a:rPr>
              <a:t>History</a:t>
            </a:r>
          </a:p>
          <a:p>
            <a:pPr algn="ctr"/>
            <a:r>
              <a:rPr lang="en-US" sz="1800" b="1">
                <a:solidFill>
                  <a:schemeClr val="accent5">
                    <a:lumMod val="10000"/>
                  </a:schemeClr>
                </a:solidFill>
                <a:latin typeface="Myriad Pro" pitchFamily="34" charset="0"/>
              </a:rPr>
              <a:t>English</a:t>
            </a:r>
          </a:p>
          <a:p>
            <a:pPr algn="ctr"/>
            <a:r>
              <a:rPr lang="en-US" sz="1800" b="1">
                <a:solidFill>
                  <a:schemeClr val="accent5">
                    <a:lumMod val="10000"/>
                  </a:schemeClr>
                </a:solidFill>
                <a:latin typeface="Myriad Pro" pitchFamily="34" charset="0"/>
              </a:rPr>
              <a:t>Foreign Language</a:t>
            </a:r>
          </a:p>
          <a:p>
            <a:pPr algn="ctr"/>
            <a:r>
              <a:rPr lang="en-US" sz="1800" b="1">
                <a:solidFill>
                  <a:schemeClr val="accent5">
                    <a:lumMod val="10000"/>
                  </a:schemeClr>
                </a:solidFill>
                <a:latin typeface="Myriad Pro" pitchFamily="34" charset="0"/>
              </a:rPr>
              <a:t>6</a:t>
            </a:r>
            <a:r>
              <a:rPr lang="en-US" sz="1800" b="1" baseline="30000">
                <a:solidFill>
                  <a:schemeClr val="accent5">
                    <a:lumMod val="10000"/>
                  </a:schemeClr>
                </a:solidFill>
                <a:latin typeface="Myriad Pro" pitchFamily="34" charset="0"/>
              </a:rPr>
              <a:t>th</a:t>
            </a:r>
            <a:r>
              <a:rPr lang="en-US" sz="1800" b="1">
                <a:solidFill>
                  <a:schemeClr val="accent5">
                    <a:lumMod val="10000"/>
                  </a:schemeClr>
                </a:solidFill>
                <a:latin typeface="Myriad Pro" pitchFamily="34" charset="0"/>
              </a:rPr>
              <a:t> Subject (Choices)</a:t>
            </a:r>
          </a:p>
          <a:p>
            <a:pPr algn="ctr"/>
            <a:r>
              <a:rPr lang="en-US" sz="1800" b="1">
                <a:solidFill>
                  <a:schemeClr val="accent5">
                    <a:lumMod val="10000"/>
                  </a:schemeClr>
                </a:solidFill>
                <a:latin typeface="Myriad Pro" pitchFamily="34" charset="0"/>
              </a:rPr>
              <a:t>&amp;</a:t>
            </a:r>
          </a:p>
          <a:p>
            <a:pPr algn="ctr"/>
            <a:r>
              <a:rPr lang="en-US" sz="1800" b="1">
                <a:solidFill>
                  <a:srgbClr val="C00000"/>
                </a:solidFill>
                <a:latin typeface="Myriad Pro" pitchFamily="34" charset="0"/>
              </a:rPr>
              <a:t>Theory of Knowledge course</a:t>
            </a:r>
          </a:p>
        </p:txBody>
      </p:sp>
      <p:sp>
        <p:nvSpPr>
          <p:cNvPr id="10" name="Rectangle 9"/>
          <p:cNvSpPr/>
          <p:nvPr/>
        </p:nvSpPr>
        <p:spPr bwMode="auto">
          <a:xfrm>
            <a:off x="9175" y="1529766"/>
            <a:ext cx="4319752" cy="1359413"/>
          </a:xfrm>
          <a:prstGeom prst="rect">
            <a:avLst/>
          </a:prstGeom>
          <a:solidFill>
            <a:schemeClr val="accent5">
              <a:lumMod val="10000"/>
            </a:schemeClr>
          </a:solidFill>
          <a:ln w="9525"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rgbClr val="FFFF00"/>
                </a:solidFill>
                <a:effectLst/>
                <a:latin typeface="Myriad Pro" pitchFamily="34" charset="0"/>
              </a:rPr>
              <a:t>6 Diploma Subjects</a:t>
            </a:r>
          </a:p>
          <a:p>
            <a:pPr marL="0" marR="0" indent="0" algn="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rgbClr val="FFFF00"/>
                </a:solidFill>
                <a:effectLst/>
                <a:latin typeface="Myriad Pro" pitchFamily="34" charset="0"/>
              </a:rPr>
              <a:t>Three+</a:t>
            </a:r>
            <a:r>
              <a:rPr kumimoji="0" lang="en-US" sz="2000" b="0" i="0" u="none" strike="noStrike" cap="none" normalizeH="0" baseline="0">
                <a:ln>
                  <a:noFill/>
                </a:ln>
                <a:effectLst/>
                <a:latin typeface="Myriad Pro" pitchFamily="34" charset="0"/>
              </a:rPr>
              <a:t> Higher Level (HL) = 2 year</a:t>
            </a:r>
          </a:p>
          <a:p>
            <a:pPr marL="0" marR="0" indent="0" algn="r" defTabSz="914400" rtl="0" eaLnBrk="0" fontAlgn="base" latinLnBrk="0" hangingPunct="0">
              <a:lnSpc>
                <a:spcPct val="100000"/>
              </a:lnSpc>
              <a:spcBef>
                <a:spcPct val="0"/>
              </a:spcBef>
              <a:spcAft>
                <a:spcPct val="0"/>
              </a:spcAft>
              <a:buClrTx/>
              <a:buSzTx/>
              <a:buFontTx/>
              <a:buNone/>
              <a:tabLst/>
            </a:pPr>
            <a:r>
              <a:rPr lang="en-US" b="1">
                <a:solidFill>
                  <a:srgbClr val="FFFF00"/>
                </a:solidFill>
                <a:latin typeface="Myriad Pro" pitchFamily="34" charset="0"/>
              </a:rPr>
              <a:t>Three- </a:t>
            </a:r>
            <a:r>
              <a:rPr lang="en-US">
                <a:latin typeface="Myriad Pro" pitchFamily="34" charset="0"/>
              </a:rPr>
              <a:t>Standard Level (SL) = 1 year</a:t>
            </a:r>
            <a:endParaRPr kumimoji="0" lang="en-US" sz="2000" b="0" i="0" u="none" strike="noStrike" cap="none" normalizeH="0" baseline="0">
              <a:ln>
                <a:noFill/>
              </a:ln>
              <a:effectLst/>
              <a:latin typeface="Myriad Pro" pitchFamily="34" charset="0"/>
            </a:endParaRPr>
          </a:p>
        </p:txBody>
      </p:sp>
      <p:sp>
        <p:nvSpPr>
          <p:cNvPr id="11" name="Rectangle 10"/>
          <p:cNvSpPr/>
          <p:nvPr/>
        </p:nvSpPr>
        <p:spPr bwMode="auto">
          <a:xfrm>
            <a:off x="457200" y="3016172"/>
            <a:ext cx="3340567" cy="457200"/>
          </a:xfrm>
          <a:prstGeom prst="rect">
            <a:avLst/>
          </a:prstGeom>
          <a:solidFill>
            <a:schemeClr val="accent5">
              <a:lumMod val="50000"/>
            </a:schemeClr>
          </a:solidFill>
          <a:ln w="9525" cap="flat" cmpd="sng" algn="ctr">
            <a:solidFill>
              <a:schemeClr val="accent5">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1" u="none" strike="noStrike" cap="none" normalizeH="0" baseline="0">
                <a:ln>
                  <a:noFill/>
                </a:ln>
                <a:solidFill>
                  <a:schemeClr val="tx1"/>
                </a:solidFill>
                <a:effectLst>
                  <a:outerShdw blurRad="38100" dist="38100" dir="2700000" algn="tl">
                    <a:srgbClr val="000000">
                      <a:alpha val="43137"/>
                    </a:srgbClr>
                  </a:outerShdw>
                </a:effectLst>
                <a:latin typeface="Tahoma" charset="0"/>
              </a:rPr>
              <a:t>Required DP Subject</a:t>
            </a:r>
            <a:r>
              <a:rPr kumimoji="0" lang="en-US" sz="1800" b="1" i="1" u="none" strike="noStrike" cap="none" normalizeH="0">
                <a:ln>
                  <a:noFill/>
                </a:ln>
                <a:solidFill>
                  <a:schemeClr val="tx1"/>
                </a:solidFill>
                <a:effectLst>
                  <a:outerShdw blurRad="38100" dist="38100" dir="2700000" algn="tl">
                    <a:srgbClr val="000000">
                      <a:alpha val="43137"/>
                    </a:srgbClr>
                  </a:outerShdw>
                </a:effectLst>
                <a:latin typeface="Tahoma" charset="0"/>
              </a:rPr>
              <a:t> Areas</a:t>
            </a:r>
            <a:endParaRPr kumimoji="0" lang="en-US" sz="2000" b="1" i="1" u="none" strike="noStrike" cap="none" normalizeH="0" baseline="0">
              <a:ln>
                <a:noFill/>
              </a:ln>
              <a:solidFill>
                <a:schemeClr val="tx1"/>
              </a:solidFill>
              <a:effectLst>
                <a:outerShdw blurRad="38100" dist="38100" dir="2700000" algn="tl">
                  <a:srgbClr val="000000">
                    <a:alpha val="43137"/>
                  </a:srgbClr>
                </a:outerShdw>
              </a:effectLst>
              <a:latin typeface="Tahoma" charset="0"/>
            </a:endParaRPr>
          </a:p>
        </p:txBody>
      </p:sp>
      <p:sp>
        <p:nvSpPr>
          <p:cNvPr id="12" name="TextBox 9"/>
          <p:cNvSpPr txBox="1">
            <a:spLocks noChangeArrowheads="1"/>
          </p:cNvSpPr>
          <p:nvPr/>
        </p:nvSpPr>
        <p:spPr bwMode="auto">
          <a:xfrm>
            <a:off x="4998143" y="3246064"/>
            <a:ext cx="3380886" cy="1571343"/>
          </a:xfrm>
          <a:prstGeom prst="rect">
            <a:avLst/>
          </a:prstGeom>
          <a:solidFill>
            <a:schemeClr val="accent2">
              <a:lumMod val="60000"/>
              <a:lumOff val="40000"/>
            </a:schemeClr>
          </a:solidFill>
          <a:ln w="9525">
            <a:solidFill>
              <a:schemeClr val="accent5">
                <a:lumMod val="10000"/>
              </a:schemeClr>
            </a:solidFill>
            <a:miter lim="800000"/>
            <a:headEnd/>
            <a:tailEnd/>
          </a:ln>
          <a:effectLst>
            <a:outerShdw blurRad="76200" dir="13500000" sy="23000" kx="1200000" algn="br" rotWithShape="0">
              <a:prstClr val="black">
                <a:alpha val="20000"/>
              </a:prstClr>
            </a:outerShdw>
          </a:effectLst>
        </p:spPr>
        <p:txBody>
          <a:bodyPr wrap="square" lIns="64291" tIns="32146" rIns="64291" bIns="182880">
            <a:spAutoFit/>
          </a:bodyPr>
          <a:lstStyle/>
          <a:p>
            <a:pPr algn="ctr"/>
            <a:endParaRPr lang="en-US" sz="800" b="1">
              <a:solidFill>
                <a:schemeClr val="accent5">
                  <a:lumMod val="10000"/>
                </a:schemeClr>
              </a:solidFill>
              <a:latin typeface="Myriad Pro" pitchFamily="34" charset="0"/>
            </a:endParaRPr>
          </a:p>
          <a:p>
            <a:pPr algn="ctr"/>
            <a:endParaRPr lang="en-US" sz="800" b="1">
              <a:solidFill>
                <a:schemeClr val="accent5">
                  <a:lumMod val="10000"/>
                </a:schemeClr>
              </a:solidFill>
              <a:latin typeface="Myriad Pro" pitchFamily="34" charset="0"/>
            </a:endParaRPr>
          </a:p>
          <a:p>
            <a:pPr algn="ctr"/>
            <a:r>
              <a:rPr lang="en-US" sz="1800" b="1">
                <a:solidFill>
                  <a:schemeClr val="accent5">
                    <a:lumMod val="10000"/>
                  </a:schemeClr>
                </a:solidFill>
                <a:latin typeface="Myriad Pro" pitchFamily="34" charset="0"/>
              </a:rPr>
              <a:t>ANY two DP</a:t>
            </a:r>
          </a:p>
          <a:p>
            <a:pPr algn="ctr"/>
            <a:r>
              <a:rPr lang="en-US" sz="1800" b="1">
                <a:solidFill>
                  <a:schemeClr val="accent5">
                    <a:lumMod val="10000"/>
                  </a:schemeClr>
                </a:solidFill>
                <a:latin typeface="Myriad Pro" pitchFamily="34" charset="0"/>
              </a:rPr>
              <a:t>&amp;</a:t>
            </a:r>
          </a:p>
          <a:p>
            <a:pPr algn="ctr"/>
            <a:r>
              <a:rPr lang="en-US" sz="1800" b="1">
                <a:solidFill>
                  <a:srgbClr val="C00000"/>
                </a:solidFill>
                <a:latin typeface="Myriad Pro" pitchFamily="34" charset="0"/>
              </a:rPr>
              <a:t>Personal &amp; Professional Skills course</a:t>
            </a:r>
          </a:p>
        </p:txBody>
      </p:sp>
      <p:sp>
        <p:nvSpPr>
          <p:cNvPr id="13" name="Rectangle 12"/>
          <p:cNvSpPr/>
          <p:nvPr/>
        </p:nvSpPr>
        <p:spPr bwMode="auto">
          <a:xfrm>
            <a:off x="4648200" y="1421655"/>
            <a:ext cx="4267200" cy="1513726"/>
          </a:xfrm>
          <a:prstGeom prst="rect">
            <a:avLst/>
          </a:prstGeom>
          <a:solidFill>
            <a:schemeClr val="accent5">
              <a:lumMod val="10000"/>
            </a:schemeClr>
          </a:solidFill>
          <a:ln w="9525"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b="1">
                <a:solidFill>
                  <a:srgbClr val="FFFF00"/>
                </a:solidFill>
                <a:latin typeface="Myriad Pro" pitchFamily="34" charset="0"/>
              </a:rPr>
              <a:t>2 Diploma</a:t>
            </a:r>
            <a:r>
              <a:rPr kumimoji="0" lang="en-US" sz="2000" b="1" i="0" u="none" strike="noStrike" cap="none" normalizeH="0" baseline="0">
                <a:ln>
                  <a:noFill/>
                </a:ln>
                <a:solidFill>
                  <a:srgbClr val="FFFF00"/>
                </a:solidFill>
                <a:effectLst/>
                <a:latin typeface="Myriad Pro" pitchFamily="34" charset="0"/>
              </a:rPr>
              <a:t> Subjects</a:t>
            </a:r>
          </a:p>
          <a:p>
            <a:pPr marL="0" marR="0" indent="0" algn="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rgbClr val="FFFF00"/>
                </a:solidFill>
                <a:effectLst/>
                <a:latin typeface="Myriad Pro" pitchFamily="34" charset="0"/>
              </a:rPr>
              <a:t>One+</a:t>
            </a:r>
            <a:r>
              <a:rPr kumimoji="0" lang="en-US" sz="2000" b="0" i="0" u="none" strike="noStrike" cap="none" normalizeH="0" baseline="0">
                <a:ln>
                  <a:noFill/>
                </a:ln>
                <a:effectLst/>
                <a:latin typeface="Myriad Pro" pitchFamily="34" charset="0"/>
              </a:rPr>
              <a:t> Higher Level (HL) = 2 year</a:t>
            </a:r>
          </a:p>
          <a:p>
            <a:pPr marL="0" marR="0" indent="0" algn="r" defTabSz="914400" rtl="0" eaLnBrk="0" fontAlgn="base" latinLnBrk="0" hangingPunct="0">
              <a:lnSpc>
                <a:spcPct val="100000"/>
              </a:lnSpc>
              <a:spcBef>
                <a:spcPct val="0"/>
              </a:spcBef>
              <a:spcAft>
                <a:spcPct val="0"/>
              </a:spcAft>
              <a:buClrTx/>
              <a:buSzTx/>
              <a:buFontTx/>
              <a:buNone/>
              <a:tabLst/>
            </a:pPr>
            <a:r>
              <a:rPr lang="en-US">
                <a:latin typeface="Myriad Pro" pitchFamily="34" charset="0"/>
              </a:rPr>
              <a:t>OR 2 year Standard Level Course*</a:t>
            </a:r>
            <a:endParaRPr kumimoji="0" lang="en-US" sz="2000" b="0" i="0" u="none" strike="noStrike" cap="none" normalizeH="0" baseline="0">
              <a:ln>
                <a:noFill/>
              </a:ln>
              <a:effectLst/>
              <a:latin typeface="Myriad Pro" pitchFamily="34" charset="0"/>
            </a:endParaRPr>
          </a:p>
          <a:p>
            <a:pPr marL="0" marR="0" indent="0" algn="r" defTabSz="914400" rtl="0" eaLnBrk="0" fontAlgn="base" latinLnBrk="0" hangingPunct="0">
              <a:lnSpc>
                <a:spcPct val="100000"/>
              </a:lnSpc>
              <a:spcBef>
                <a:spcPct val="0"/>
              </a:spcBef>
              <a:spcAft>
                <a:spcPct val="0"/>
              </a:spcAft>
              <a:buClrTx/>
              <a:buSzTx/>
              <a:buFontTx/>
              <a:buNone/>
              <a:tabLst/>
            </a:pPr>
            <a:r>
              <a:rPr lang="en-US" b="1">
                <a:solidFill>
                  <a:srgbClr val="FFFF00"/>
                </a:solidFill>
                <a:latin typeface="Myriad Pro" pitchFamily="34" charset="0"/>
              </a:rPr>
              <a:t>One- </a:t>
            </a:r>
            <a:r>
              <a:rPr lang="en-US">
                <a:latin typeface="Myriad Pro" pitchFamily="34" charset="0"/>
              </a:rPr>
              <a:t>Standard Level (SL) = 1 year</a:t>
            </a:r>
            <a:endParaRPr kumimoji="0" lang="en-US" sz="2000" b="0" i="0" u="none" strike="noStrike" cap="none" normalizeH="0" baseline="0">
              <a:ln>
                <a:noFill/>
              </a:ln>
              <a:effectLst/>
              <a:latin typeface="Myriad Pro" pitchFamily="34" charset="0"/>
            </a:endParaRPr>
          </a:p>
        </p:txBody>
      </p:sp>
      <p:sp>
        <p:nvSpPr>
          <p:cNvPr id="14" name="Rectangle 13"/>
          <p:cNvSpPr/>
          <p:nvPr/>
        </p:nvSpPr>
        <p:spPr bwMode="auto">
          <a:xfrm>
            <a:off x="4995515" y="3017464"/>
            <a:ext cx="3375712" cy="457200"/>
          </a:xfrm>
          <a:prstGeom prst="rect">
            <a:avLst/>
          </a:prstGeom>
          <a:solidFill>
            <a:schemeClr val="accent5">
              <a:lumMod val="50000"/>
            </a:schemeClr>
          </a:solidFill>
          <a:ln w="9525" cap="flat" cmpd="sng" algn="ctr">
            <a:solidFill>
              <a:schemeClr val="accent5">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800" b="1" i="1">
                <a:effectLst>
                  <a:outerShdw blurRad="38100" dist="38100" dir="2700000" algn="tl">
                    <a:srgbClr val="000000">
                      <a:alpha val="43137"/>
                    </a:srgbClr>
                  </a:outerShdw>
                </a:effectLst>
              </a:rPr>
              <a:t>Required DP Subject Areas</a:t>
            </a:r>
            <a:endParaRPr kumimoji="0" lang="en-US" sz="2000" b="1" i="1" u="none" strike="noStrike" cap="none" normalizeH="0" baseline="0">
              <a:ln>
                <a:noFill/>
              </a:ln>
              <a:solidFill>
                <a:schemeClr val="tx1"/>
              </a:solidFill>
              <a:effectLst>
                <a:outerShdw blurRad="38100" dist="38100" dir="2700000" algn="tl">
                  <a:srgbClr val="000000">
                    <a:alpha val="43137"/>
                  </a:srgbClr>
                </a:outerShdw>
              </a:effectLst>
              <a:latin typeface="Tahoma" charset="0"/>
            </a:endParaRPr>
          </a:p>
        </p:txBody>
      </p:sp>
      <p:sp>
        <p:nvSpPr>
          <p:cNvPr id="15" name="TextBox 9"/>
          <p:cNvSpPr txBox="1">
            <a:spLocks noChangeArrowheads="1"/>
          </p:cNvSpPr>
          <p:nvPr/>
        </p:nvSpPr>
        <p:spPr bwMode="auto">
          <a:xfrm>
            <a:off x="5024026" y="5229938"/>
            <a:ext cx="3380886" cy="1017345"/>
          </a:xfrm>
          <a:prstGeom prst="rect">
            <a:avLst/>
          </a:prstGeom>
          <a:solidFill>
            <a:schemeClr val="accent2">
              <a:lumMod val="60000"/>
              <a:lumOff val="40000"/>
            </a:schemeClr>
          </a:solidFill>
          <a:ln w="9525">
            <a:solidFill>
              <a:schemeClr val="accent5">
                <a:lumMod val="10000"/>
              </a:schemeClr>
            </a:solidFill>
            <a:miter lim="800000"/>
            <a:headEnd/>
            <a:tailEnd/>
          </a:ln>
          <a:effectLst>
            <a:outerShdw blurRad="76200" dir="13500000" sy="23000" kx="1200000" algn="br" rotWithShape="0">
              <a:prstClr val="black">
                <a:alpha val="20000"/>
              </a:prstClr>
            </a:outerShdw>
          </a:effectLst>
        </p:spPr>
        <p:txBody>
          <a:bodyPr wrap="square" lIns="64291" tIns="32146" rIns="64291" bIns="182880">
            <a:spAutoFit/>
          </a:bodyPr>
          <a:lstStyle/>
          <a:p>
            <a:pPr algn="ctr"/>
            <a:endParaRPr lang="en-US" sz="800" b="1">
              <a:solidFill>
                <a:schemeClr val="accent5">
                  <a:lumMod val="10000"/>
                </a:schemeClr>
              </a:solidFill>
              <a:latin typeface="Myriad Pro" pitchFamily="34" charset="0"/>
            </a:endParaRPr>
          </a:p>
          <a:p>
            <a:pPr algn="ctr"/>
            <a:endParaRPr lang="en-US" sz="800" b="1">
              <a:solidFill>
                <a:schemeClr val="accent5">
                  <a:lumMod val="10000"/>
                </a:schemeClr>
              </a:solidFill>
              <a:latin typeface="Myriad Pro" pitchFamily="34" charset="0"/>
            </a:endParaRPr>
          </a:p>
          <a:p>
            <a:pPr algn="ctr"/>
            <a:r>
              <a:rPr lang="en-US" sz="1800" b="1">
                <a:solidFill>
                  <a:schemeClr val="accent5">
                    <a:lumMod val="10000"/>
                  </a:schemeClr>
                </a:solidFill>
                <a:latin typeface="Myriad Pro" pitchFamily="34" charset="0"/>
              </a:rPr>
              <a:t>Career Pathway (both years)</a:t>
            </a:r>
          </a:p>
          <a:p>
            <a:pPr algn="ctr"/>
            <a:r>
              <a:rPr lang="en-US" sz="1800" b="1">
                <a:solidFill>
                  <a:schemeClr val="accent5">
                    <a:lumMod val="10000"/>
                  </a:schemeClr>
                </a:solidFill>
                <a:latin typeface="Myriad Pro" pitchFamily="34" charset="0"/>
              </a:rPr>
              <a:t>World Language (50 </a:t>
            </a:r>
            <a:r>
              <a:rPr lang="en-US" sz="1800" b="1" err="1">
                <a:solidFill>
                  <a:schemeClr val="accent5">
                    <a:lumMod val="10000"/>
                  </a:schemeClr>
                </a:solidFill>
                <a:latin typeface="Myriad Pro" pitchFamily="34" charset="0"/>
              </a:rPr>
              <a:t>hrs</a:t>
            </a:r>
            <a:r>
              <a:rPr lang="en-US" sz="1800" b="1">
                <a:solidFill>
                  <a:schemeClr val="accent5">
                    <a:lumMod val="10000"/>
                  </a:schemeClr>
                </a:solidFill>
                <a:latin typeface="Myriad Pro" pitchFamily="34" charset="0"/>
              </a:rPr>
              <a:t>)</a:t>
            </a:r>
          </a:p>
        </p:txBody>
      </p:sp>
      <p:sp>
        <p:nvSpPr>
          <p:cNvPr id="16" name="Rectangle 15"/>
          <p:cNvSpPr/>
          <p:nvPr/>
        </p:nvSpPr>
        <p:spPr bwMode="auto">
          <a:xfrm>
            <a:off x="5004660" y="5022760"/>
            <a:ext cx="3400251" cy="412531"/>
          </a:xfrm>
          <a:prstGeom prst="rect">
            <a:avLst/>
          </a:prstGeom>
          <a:solidFill>
            <a:schemeClr val="accent5">
              <a:lumMod val="50000"/>
            </a:schemeClr>
          </a:solidFill>
          <a:ln w="9525" cap="flat" cmpd="sng" algn="ctr">
            <a:solidFill>
              <a:schemeClr val="accent5">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800" b="1" i="1">
                <a:effectLst>
                  <a:outerShdw blurRad="38100" dist="38100" dir="2700000" algn="tl">
                    <a:srgbClr val="000000">
                      <a:alpha val="43137"/>
                    </a:srgbClr>
                  </a:outerShdw>
                </a:effectLst>
              </a:rPr>
              <a:t>Plus</a:t>
            </a:r>
            <a:endParaRPr kumimoji="0" lang="en-US" sz="2000" b="1" i="1" u="none" strike="noStrike" cap="none" normalizeH="0" baseline="0">
              <a:ln>
                <a:noFill/>
              </a:ln>
              <a:solidFill>
                <a:schemeClr val="tx1"/>
              </a:solidFill>
              <a:effectLst>
                <a:outerShdw blurRad="38100" dist="38100" dir="2700000" algn="tl">
                  <a:srgbClr val="000000">
                    <a:alpha val="43137"/>
                  </a:srgbClr>
                </a:outerShdw>
              </a:effectLst>
              <a:latin typeface="Tahoma" charset="0"/>
            </a:endParaRPr>
          </a:p>
        </p:txBody>
      </p:sp>
      <p:sp>
        <p:nvSpPr>
          <p:cNvPr id="3" name="TextBox 2">
            <a:extLst>
              <a:ext uri="{FF2B5EF4-FFF2-40B4-BE49-F238E27FC236}">
                <a16:creationId xmlns:a16="http://schemas.microsoft.com/office/drawing/2014/main" id="{F06226F0-56E0-544F-E48A-0DEDF5930527}"/>
              </a:ext>
            </a:extLst>
          </p:cNvPr>
          <p:cNvSpPr txBox="1"/>
          <p:nvPr/>
        </p:nvSpPr>
        <p:spPr>
          <a:xfrm>
            <a:off x="1863969" y="3105852"/>
            <a:ext cx="5022166" cy="400110"/>
          </a:xfrm>
          <a:prstGeom prst="rect">
            <a:avLst/>
          </a:prstGeom>
          <a:noFill/>
        </p:spPr>
        <p:txBody>
          <a:bodyPr wrap="square">
            <a:spAutoFit/>
          </a:bodyPr>
          <a:lstStyle/>
          <a:p>
            <a:r>
              <a:rPr lang="en-US" b="0">
                <a:effectLst/>
              </a:rPr>
              <a:t> </a:t>
            </a:r>
            <a:endParaRPr lang="en-US"/>
          </a:p>
        </p:txBody>
      </p:sp>
      <p:sp>
        <p:nvSpPr>
          <p:cNvPr id="2" name="TextBox 1">
            <a:extLst>
              <a:ext uri="{FF2B5EF4-FFF2-40B4-BE49-F238E27FC236}">
                <a16:creationId xmlns:a16="http://schemas.microsoft.com/office/drawing/2014/main" id="{39A47121-E2B6-710D-1734-3CF704B02E8D}"/>
              </a:ext>
            </a:extLst>
          </p:cNvPr>
          <p:cNvSpPr txBox="1"/>
          <p:nvPr/>
        </p:nvSpPr>
        <p:spPr>
          <a:xfrm>
            <a:off x="1575582" y="914400"/>
            <a:ext cx="6633902" cy="5016758"/>
          </a:xfrm>
          <a:prstGeom prst="rect">
            <a:avLst/>
          </a:prstGeom>
          <a:solidFill>
            <a:srgbClr val="CE7E14"/>
          </a:solidFill>
        </p:spPr>
        <p:txBody>
          <a:bodyPr wrap="square" rtlCol="0">
            <a:spAutoFit/>
          </a:bodyPr>
          <a:lstStyle/>
          <a:p>
            <a:r>
              <a:rPr lang="en-US"/>
              <a:t>Subjects Currently Available:</a:t>
            </a:r>
          </a:p>
          <a:p>
            <a:endParaRPr lang="en-US"/>
          </a:p>
          <a:p>
            <a:pPr marL="342900" indent="-342900">
              <a:buFont typeface="Arial" panose="020B0604020202020204" pitchFamily="34" charset="0"/>
              <a:buChar char="•"/>
            </a:pPr>
            <a:r>
              <a:rPr lang="en-US"/>
              <a:t>English Literature (HL)</a:t>
            </a:r>
          </a:p>
          <a:p>
            <a:pPr marL="342900" indent="-342900">
              <a:buFont typeface="Arial" panose="020B0604020202020204" pitchFamily="34" charset="0"/>
              <a:buChar char="•"/>
            </a:pPr>
            <a:r>
              <a:rPr lang="en-US"/>
              <a:t>French, German, Spanish &amp; Latin (all HL or SL)</a:t>
            </a:r>
          </a:p>
          <a:p>
            <a:pPr marL="342900" indent="-342900">
              <a:buFont typeface="Arial" panose="020B0604020202020204" pitchFamily="34" charset="0"/>
              <a:buChar char="•"/>
            </a:pPr>
            <a:r>
              <a:rPr lang="en-US"/>
              <a:t>History (HL), Psychology, Business</a:t>
            </a:r>
          </a:p>
          <a:p>
            <a:pPr marL="342900" indent="-342900">
              <a:buFont typeface="Arial" panose="020B0604020202020204" pitchFamily="34" charset="0"/>
              <a:buChar char="•"/>
            </a:pPr>
            <a:r>
              <a:rPr lang="en-US"/>
              <a:t>Biology (HL), Chemistry, Physics (HL)</a:t>
            </a:r>
          </a:p>
          <a:p>
            <a:pPr marL="342900" indent="-342900">
              <a:buFont typeface="Arial" panose="020B0604020202020204" pitchFamily="34" charset="0"/>
              <a:buChar char="•"/>
            </a:pPr>
            <a:r>
              <a:rPr lang="en-US"/>
              <a:t>Math Analysis (Calculus) &amp; Math Applications (Statistics)</a:t>
            </a:r>
          </a:p>
          <a:p>
            <a:pPr marL="342900" indent="-342900">
              <a:buFont typeface="Arial" panose="020B0604020202020204" pitchFamily="34" charset="0"/>
              <a:buChar char="•"/>
            </a:pPr>
            <a:r>
              <a:rPr lang="en-US"/>
              <a:t>Visual Arts (HL)</a:t>
            </a:r>
          </a:p>
          <a:p>
            <a:endParaRPr lang="en-US"/>
          </a:p>
          <a:p>
            <a:r>
              <a:rPr lang="en-US"/>
              <a:t>Courses potentially being added…</a:t>
            </a:r>
          </a:p>
          <a:p>
            <a:endParaRPr lang="en-US"/>
          </a:p>
          <a:p>
            <a:pPr marL="342900" indent="-342900">
              <a:buFont typeface="Arial" panose="020B0604020202020204" pitchFamily="34" charset="0"/>
              <a:buChar char="•"/>
            </a:pPr>
            <a:r>
              <a:rPr lang="en-US"/>
              <a:t>Computer Science</a:t>
            </a:r>
          </a:p>
          <a:p>
            <a:pPr marL="342900" indent="-342900">
              <a:buFont typeface="Arial" panose="020B0604020202020204" pitchFamily="34" charset="0"/>
              <a:buChar char="•"/>
            </a:pPr>
            <a:r>
              <a:rPr lang="en-US"/>
              <a:t>Music</a:t>
            </a:r>
          </a:p>
          <a:p>
            <a:pPr marL="342900" indent="-342900">
              <a:buFont typeface="Arial" panose="020B0604020202020204" pitchFamily="34" charset="0"/>
              <a:buChar char="•"/>
            </a:pPr>
            <a:r>
              <a:rPr lang="en-US"/>
              <a:t>Theater</a:t>
            </a:r>
          </a:p>
          <a:p>
            <a:pPr marL="342900" indent="-342900">
              <a:buFont typeface="Arial" panose="020B0604020202020204" pitchFamily="34" charset="0"/>
              <a:buChar char="•"/>
            </a:pPr>
            <a:r>
              <a:rPr lang="en-US"/>
              <a:t>Sports, Exercise &amp; Health Science</a:t>
            </a:r>
          </a:p>
        </p:txBody>
      </p:sp>
    </p:spTree>
    <p:extLst>
      <p:ext uri="{BB962C8B-B14F-4D97-AF65-F5344CB8AC3E}">
        <p14:creationId xmlns:p14="http://schemas.microsoft.com/office/powerpoint/2010/main" val="380334083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6"/>
          <p:cNvSpPr/>
          <p:nvPr/>
        </p:nvSpPr>
        <p:spPr>
          <a:xfrm>
            <a:off x="266700" y="1524000"/>
            <a:ext cx="4191000" cy="4724400"/>
          </a:xfrm>
          <a:prstGeom prst="rect">
            <a:avLst/>
          </a:prstGeom>
          <a:gradFill>
            <a:gsLst>
              <a:gs pos="0">
                <a:srgbClr val="7F4902"/>
              </a:gs>
              <a:gs pos="50000">
                <a:srgbClr val="B76A04"/>
              </a:gs>
              <a:gs pos="100000">
                <a:srgbClr val="DB7F06"/>
              </a:gs>
            </a:gsLst>
            <a:lin ang="16200000" scaled="0"/>
          </a:gra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000"/>
              <a:buFont typeface="Tahoma"/>
              <a:buNone/>
            </a:pPr>
            <a:endParaRPr sz="2000" b="0" i="0" u="none" strike="noStrike" cap="none">
              <a:solidFill>
                <a:schemeClr val="lt1"/>
              </a:solidFill>
              <a:latin typeface="Tahoma"/>
              <a:ea typeface="Tahoma"/>
              <a:cs typeface="Tahoma"/>
              <a:sym typeface="Tahoma"/>
            </a:endParaRPr>
          </a:p>
          <a:p>
            <a:pPr marL="0" marR="0" lvl="0" indent="0" algn="l" rtl="0">
              <a:lnSpc>
                <a:spcPct val="100000"/>
              </a:lnSpc>
              <a:spcBef>
                <a:spcPts val="0"/>
              </a:spcBef>
              <a:spcAft>
                <a:spcPts val="0"/>
              </a:spcAft>
              <a:buClr>
                <a:schemeClr val="lt1"/>
              </a:buClr>
              <a:buSzPts val="2000"/>
              <a:buFont typeface="Tahoma"/>
              <a:buNone/>
            </a:pPr>
            <a:endParaRPr sz="2000" b="0" i="0" u="none" strike="noStrike" cap="none">
              <a:solidFill>
                <a:schemeClr val="lt1"/>
              </a:solidFill>
              <a:latin typeface="Tahoma"/>
              <a:ea typeface="Tahoma"/>
              <a:cs typeface="Tahoma"/>
              <a:sym typeface="Tahoma"/>
            </a:endParaRPr>
          </a:p>
          <a:p>
            <a:pPr marL="640080" marR="0" lvl="0" indent="-457200" algn="l" rtl="0">
              <a:spcBef>
                <a:spcPts val="0"/>
              </a:spcBef>
              <a:spcAft>
                <a:spcPts val="0"/>
              </a:spcAft>
              <a:buClr>
                <a:schemeClr val="lt1"/>
              </a:buClr>
              <a:buSzPts val="2000"/>
              <a:buFont typeface="Noto Sans Symbols"/>
              <a:buChar char="⮚"/>
            </a:pPr>
            <a:r>
              <a:rPr lang="en-US" sz="2000" b="0" i="0" u="none" strike="noStrike" cap="none">
                <a:solidFill>
                  <a:schemeClr val="lt1"/>
                </a:solidFill>
                <a:latin typeface="Open Sans"/>
                <a:ea typeface="Open Sans"/>
                <a:cs typeface="Open Sans"/>
                <a:sym typeface="Open Sans"/>
              </a:rPr>
              <a:t>Graded </a:t>
            </a:r>
            <a:r>
              <a:rPr lang="en-US" sz="2000" b="0" i="1" u="sng" strike="noStrike" cap="none">
                <a:solidFill>
                  <a:srgbClr val="FFFF00"/>
                </a:solidFill>
                <a:latin typeface="Open Sans"/>
                <a:ea typeface="Open Sans"/>
                <a:cs typeface="Open Sans"/>
                <a:sym typeface="Open Sans"/>
              </a:rPr>
              <a:t>internally</a:t>
            </a:r>
            <a:r>
              <a:rPr lang="en-US" sz="2000" b="0" i="0" u="none" strike="noStrike" cap="none">
                <a:solidFill>
                  <a:srgbClr val="FFFF00"/>
                </a:solidFill>
                <a:latin typeface="Open Sans"/>
                <a:ea typeface="Open Sans"/>
                <a:cs typeface="Open Sans"/>
                <a:sym typeface="Open Sans"/>
              </a:rPr>
              <a:t> </a:t>
            </a:r>
            <a:r>
              <a:rPr lang="en-US" sz="2000" b="0" i="0" u="none" strike="noStrike" cap="none">
                <a:solidFill>
                  <a:schemeClr val="lt1"/>
                </a:solidFill>
                <a:latin typeface="Open Sans"/>
                <a:ea typeface="Open Sans"/>
                <a:cs typeface="Open Sans"/>
                <a:sym typeface="Open Sans"/>
              </a:rPr>
              <a:t>by the classroom teacher</a:t>
            </a:r>
            <a:br>
              <a:rPr lang="en-US" sz="1100" b="0" i="0" u="none" strike="noStrike" cap="none">
                <a:solidFill>
                  <a:schemeClr val="lt1"/>
                </a:solidFill>
                <a:latin typeface="Open Sans"/>
                <a:ea typeface="Open Sans"/>
                <a:cs typeface="Open Sans"/>
                <a:sym typeface="Open Sans"/>
              </a:rPr>
            </a:br>
            <a:r>
              <a:rPr lang="en-US" sz="1100" b="0" i="0" u="none" strike="noStrike" cap="none">
                <a:solidFill>
                  <a:schemeClr val="lt1"/>
                </a:solidFill>
                <a:latin typeface="Open Sans"/>
                <a:ea typeface="Open Sans"/>
                <a:cs typeface="Open Sans"/>
                <a:sym typeface="Open Sans"/>
              </a:rPr>
              <a:t> </a:t>
            </a:r>
            <a:endParaRPr/>
          </a:p>
          <a:p>
            <a:pPr marL="640080" marR="0" lvl="0" indent="-457200" algn="l" rtl="0">
              <a:spcBef>
                <a:spcPts val="0"/>
              </a:spcBef>
              <a:spcAft>
                <a:spcPts val="0"/>
              </a:spcAft>
              <a:buClr>
                <a:schemeClr val="lt1"/>
              </a:buClr>
              <a:buSzPts val="2000"/>
              <a:buFont typeface="Noto Sans Symbols"/>
              <a:buChar char="⮚"/>
            </a:pPr>
            <a:r>
              <a:rPr lang="en-US" sz="2000" b="0" i="0" u="none" strike="noStrike" cap="none">
                <a:solidFill>
                  <a:schemeClr val="lt1"/>
                </a:solidFill>
                <a:latin typeface="Open Sans"/>
                <a:ea typeface="Open Sans"/>
                <a:cs typeface="Open Sans"/>
                <a:sym typeface="Open Sans"/>
              </a:rPr>
              <a:t>Random samples sent worldwide to IB examiners for moderation of scores</a:t>
            </a:r>
            <a:endParaRPr/>
          </a:p>
          <a:p>
            <a:pPr marL="457200" marR="0" lvl="0" indent="-330200" algn="l" rtl="0">
              <a:spcBef>
                <a:spcPts val="0"/>
              </a:spcBef>
              <a:spcAft>
                <a:spcPts val="0"/>
              </a:spcAft>
              <a:buClr>
                <a:schemeClr val="lt1"/>
              </a:buClr>
              <a:buSzPts val="2000"/>
              <a:buFont typeface="Arial"/>
              <a:buNone/>
            </a:pPr>
            <a:endParaRPr sz="2000" b="0" i="0" u="none" strike="noStrike" cap="none">
              <a:solidFill>
                <a:schemeClr val="lt1"/>
              </a:solidFill>
              <a:latin typeface="Open Sans"/>
              <a:ea typeface="Open Sans"/>
              <a:cs typeface="Open Sans"/>
              <a:sym typeface="Open Sans"/>
            </a:endParaRPr>
          </a:p>
          <a:p>
            <a:pPr marL="457200" marR="0" lvl="0" indent="-457200" algn="ctr" rtl="0">
              <a:spcBef>
                <a:spcPts val="0"/>
              </a:spcBef>
              <a:spcAft>
                <a:spcPts val="0"/>
              </a:spcAft>
              <a:buNone/>
            </a:pPr>
            <a:r>
              <a:rPr lang="en-US" sz="2400" b="0" i="0" u="none" strike="noStrike" cap="none">
                <a:solidFill>
                  <a:srgbClr val="FFEF57"/>
                </a:solidFill>
                <a:latin typeface="Arial"/>
                <a:ea typeface="Arial"/>
                <a:cs typeface="Arial"/>
                <a:sym typeface="Arial"/>
              </a:rPr>
              <a:t>Some Oral</a:t>
            </a:r>
            <a:endParaRPr/>
          </a:p>
          <a:p>
            <a:pPr marL="457200" marR="0" lvl="0" indent="-457200" algn="ctr" rtl="0">
              <a:spcBef>
                <a:spcPts val="0"/>
              </a:spcBef>
              <a:spcAft>
                <a:spcPts val="0"/>
              </a:spcAft>
              <a:buNone/>
            </a:pPr>
            <a:r>
              <a:rPr lang="en-US" sz="2400" b="0" i="0" u="none" strike="noStrike" cap="none">
                <a:solidFill>
                  <a:srgbClr val="FFEF57"/>
                </a:solidFill>
                <a:latin typeface="Arial"/>
                <a:ea typeface="Arial"/>
                <a:cs typeface="Arial"/>
                <a:sym typeface="Arial"/>
              </a:rPr>
              <a:t>Some Written</a:t>
            </a:r>
            <a:endParaRPr/>
          </a:p>
          <a:p>
            <a:pPr marL="457200" marR="0" lvl="0" indent="-457200" algn="ctr" rtl="0">
              <a:spcBef>
                <a:spcPts val="0"/>
              </a:spcBef>
              <a:spcAft>
                <a:spcPts val="0"/>
              </a:spcAft>
              <a:buNone/>
            </a:pPr>
            <a:r>
              <a:rPr lang="en-US" sz="2400" b="0" i="0" u="none" strike="noStrike" cap="none">
                <a:solidFill>
                  <a:srgbClr val="FFEF57"/>
                </a:solidFill>
                <a:latin typeface="Arial"/>
                <a:ea typeface="Arial"/>
                <a:cs typeface="Arial"/>
                <a:sym typeface="Arial"/>
              </a:rPr>
              <a:t>Some Visual</a:t>
            </a:r>
            <a:endParaRPr/>
          </a:p>
          <a:p>
            <a:pPr marL="457200" marR="0" lvl="0" indent="-457200" algn="ctr" rtl="0">
              <a:spcBef>
                <a:spcPts val="0"/>
              </a:spcBef>
              <a:spcAft>
                <a:spcPts val="0"/>
              </a:spcAft>
              <a:buNone/>
            </a:pPr>
            <a:r>
              <a:rPr lang="en-US" sz="2400" b="0" i="0" u="none" strike="noStrike" cap="none">
                <a:solidFill>
                  <a:srgbClr val="FFEF57"/>
                </a:solidFill>
                <a:latin typeface="Arial"/>
                <a:ea typeface="Arial"/>
                <a:cs typeface="Arial"/>
                <a:sym typeface="Arial"/>
              </a:rPr>
              <a:t>Some Product</a:t>
            </a:r>
            <a:endParaRPr/>
          </a:p>
          <a:p>
            <a:pPr marL="457200" marR="0" lvl="0" indent="-457200" algn="ctr" rtl="0">
              <a:spcBef>
                <a:spcPts val="0"/>
              </a:spcBef>
              <a:spcAft>
                <a:spcPts val="0"/>
              </a:spcAft>
              <a:buNone/>
            </a:pPr>
            <a:r>
              <a:rPr lang="en-US" sz="2400" b="0" i="0" u="none" strike="noStrike" cap="none">
                <a:solidFill>
                  <a:srgbClr val="FFEF57"/>
                </a:solidFill>
                <a:latin typeface="Arial"/>
                <a:ea typeface="Arial"/>
                <a:cs typeface="Arial"/>
                <a:sym typeface="Arial"/>
              </a:rPr>
              <a:t>Some Lab</a:t>
            </a:r>
            <a:endParaRPr/>
          </a:p>
        </p:txBody>
      </p:sp>
      <p:sp>
        <p:nvSpPr>
          <p:cNvPr id="208" name="Google Shape;208;p6"/>
          <p:cNvSpPr/>
          <p:nvPr/>
        </p:nvSpPr>
        <p:spPr>
          <a:xfrm>
            <a:off x="266700" y="1268628"/>
            <a:ext cx="4191000" cy="609600"/>
          </a:xfrm>
          <a:prstGeom prst="round2SameRect">
            <a:avLst>
              <a:gd name="adj1" fmla="val 50000"/>
              <a:gd name="adj2" fmla="val 0"/>
            </a:avLst>
          </a:prstGeom>
          <a:solidFill>
            <a:srgbClr val="001B2A"/>
          </a:solidFill>
          <a:ln w="9525" cap="flat" cmpd="sng">
            <a:solidFill>
              <a:srgbClr val="001B2A"/>
            </a:solidFill>
            <a:prstDash val="solid"/>
            <a:round/>
            <a:headEnd type="none" w="sm" len="sm"/>
            <a:tailEnd type="none" w="sm" len="sm"/>
          </a:ln>
        </p:spPr>
        <p:txBody>
          <a:bodyPr spcFirstLastPara="1" wrap="square" lIns="91425" tIns="45700" rIns="91425" bIns="45700" anchor="b" anchorCtr="0">
            <a:noAutofit/>
          </a:bodyPr>
          <a:lstStyle/>
          <a:p>
            <a:pPr marL="0" marR="0" lvl="0" indent="0" algn="ctr" rtl="0">
              <a:spcBef>
                <a:spcPts val="0"/>
              </a:spcBef>
              <a:spcAft>
                <a:spcPts val="0"/>
              </a:spcAft>
              <a:buNone/>
            </a:pPr>
            <a:r>
              <a:rPr lang="en-US" sz="2800" b="1" i="0" u="none" strike="noStrike" cap="none">
                <a:solidFill>
                  <a:srgbClr val="FFFF00"/>
                </a:solidFill>
                <a:latin typeface="Open Sans"/>
                <a:ea typeface="Open Sans"/>
                <a:cs typeface="Open Sans"/>
                <a:sym typeface="Open Sans"/>
              </a:rPr>
              <a:t>Internal Assessment</a:t>
            </a:r>
            <a:endParaRPr/>
          </a:p>
        </p:txBody>
      </p:sp>
      <p:sp>
        <p:nvSpPr>
          <p:cNvPr id="209" name="Google Shape;209;p6"/>
          <p:cNvSpPr/>
          <p:nvPr/>
        </p:nvSpPr>
        <p:spPr>
          <a:xfrm>
            <a:off x="0" y="228600"/>
            <a:ext cx="9144000" cy="716973"/>
          </a:xfrm>
          <a:prstGeom prst="rect">
            <a:avLst/>
          </a:prstGeom>
          <a:gradFill>
            <a:gsLst>
              <a:gs pos="0">
                <a:srgbClr val="1698D5"/>
              </a:gs>
              <a:gs pos="30000">
                <a:srgbClr val="1698D5"/>
              </a:gs>
              <a:gs pos="76000">
                <a:srgbClr val="001B2A"/>
              </a:gs>
              <a:gs pos="100000">
                <a:srgbClr val="001B2A"/>
              </a:gs>
            </a:gsLst>
            <a:path path="circle">
              <a:fillToRect l="50000" t="50000" r="50000" b="50000"/>
            </a:path>
            <a:tileRect/>
          </a:gra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4400"/>
              <a:buFont typeface="Open Sans"/>
              <a:buNone/>
            </a:pPr>
            <a:r>
              <a:rPr lang="en-US" sz="4400" b="1" i="0" u="none" strike="noStrike" cap="none">
                <a:solidFill>
                  <a:schemeClr val="lt1"/>
                </a:solidFill>
                <a:latin typeface="Open Sans"/>
                <a:ea typeface="Open Sans"/>
                <a:cs typeface="Open Sans"/>
                <a:sym typeface="Open Sans"/>
              </a:rPr>
              <a:t>In “common” = IB Assessments</a:t>
            </a:r>
            <a:endParaRPr/>
          </a:p>
        </p:txBody>
      </p:sp>
      <p:sp>
        <p:nvSpPr>
          <p:cNvPr id="210" name="Google Shape;210;p6"/>
          <p:cNvSpPr/>
          <p:nvPr/>
        </p:nvSpPr>
        <p:spPr>
          <a:xfrm>
            <a:off x="4800600" y="1497228"/>
            <a:ext cx="4076700" cy="4724400"/>
          </a:xfrm>
          <a:prstGeom prst="rect">
            <a:avLst/>
          </a:prstGeom>
          <a:gradFill>
            <a:gsLst>
              <a:gs pos="0">
                <a:srgbClr val="7F4902"/>
              </a:gs>
              <a:gs pos="50000">
                <a:srgbClr val="B76A04"/>
              </a:gs>
              <a:gs pos="100000">
                <a:srgbClr val="DB7F06"/>
              </a:gs>
            </a:gsLst>
            <a:lin ang="16200000" scaled="0"/>
          </a:gradFill>
          <a:ln w="9525" cap="flat" cmpd="sng">
            <a:solidFill>
              <a:schemeClr val="lt1"/>
            </a:solidFill>
            <a:prstDash val="solid"/>
            <a:round/>
            <a:headEnd type="none" w="sm" len="sm"/>
            <a:tailEnd type="none" w="sm" len="sm"/>
          </a:ln>
        </p:spPr>
        <p:txBody>
          <a:bodyPr spcFirstLastPara="1" wrap="square" lIns="91425" tIns="45700" rIns="274300" bIns="45700" anchor="t" anchorCtr="0">
            <a:noAutofit/>
          </a:bodyPr>
          <a:lstStyle/>
          <a:p>
            <a:pPr marL="0" marR="0" lvl="0" indent="0" algn="l" rtl="0">
              <a:lnSpc>
                <a:spcPct val="100000"/>
              </a:lnSpc>
              <a:spcBef>
                <a:spcPts val="0"/>
              </a:spcBef>
              <a:spcAft>
                <a:spcPts val="0"/>
              </a:spcAft>
              <a:buClr>
                <a:schemeClr val="lt1"/>
              </a:buClr>
              <a:buSzPts val="2000"/>
              <a:buFont typeface="Tahoma"/>
              <a:buNone/>
            </a:pPr>
            <a:endParaRPr sz="2000" b="0" i="0" u="none" strike="noStrike" cap="none">
              <a:solidFill>
                <a:schemeClr val="lt1"/>
              </a:solidFill>
              <a:latin typeface="Tahoma"/>
              <a:ea typeface="Tahoma"/>
              <a:cs typeface="Tahoma"/>
              <a:sym typeface="Tahoma"/>
            </a:endParaRPr>
          </a:p>
          <a:p>
            <a:pPr marL="0" marR="0" lvl="0" indent="0" algn="l" rtl="0">
              <a:lnSpc>
                <a:spcPct val="100000"/>
              </a:lnSpc>
              <a:spcBef>
                <a:spcPts val="0"/>
              </a:spcBef>
              <a:spcAft>
                <a:spcPts val="0"/>
              </a:spcAft>
              <a:buClr>
                <a:schemeClr val="lt1"/>
              </a:buClr>
              <a:buSzPts val="2000"/>
              <a:buFont typeface="Tahoma"/>
              <a:buNone/>
            </a:pPr>
            <a:endParaRPr sz="2000" b="0" i="0" u="none" strike="noStrike" cap="none">
              <a:solidFill>
                <a:schemeClr val="lt1"/>
              </a:solidFill>
              <a:latin typeface="Tahoma"/>
              <a:ea typeface="Tahoma"/>
              <a:cs typeface="Tahoma"/>
              <a:sym typeface="Tahoma"/>
            </a:endParaRPr>
          </a:p>
          <a:p>
            <a:pPr marL="640080" marR="0" lvl="0" indent="-457200" algn="l" rtl="0">
              <a:spcBef>
                <a:spcPts val="0"/>
              </a:spcBef>
              <a:spcAft>
                <a:spcPts val="0"/>
              </a:spcAft>
              <a:buClr>
                <a:schemeClr val="lt1"/>
              </a:buClr>
              <a:buSzPts val="2000"/>
              <a:buFont typeface="Noto Sans Symbols"/>
              <a:buChar char="⮚"/>
            </a:pPr>
            <a:r>
              <a:rPr lang="en-US" sz="2000" b="0" i="0" u="none" strike="noStrike" cap="none">
                <a:solidFill>
                  <a:schemeClr val="lt1"/>
                </a:solidFill>
                <a:latin typeface="Open Sans"/>
                <a:ea typeface="Open Sans"/>
                <a:cs typeface="Open Sans"/>
                <a:sym typeface="Open Sans"/>
              </a:rPr>
              <a:t>Timed, standardized IB exams given at SFHS in May</a:t>
            </a:r>
            <a:br>
              <a:rPr lang="en-US" sz="1100" b="0" i="0" u="none" strike="noStrike" cap="none">
                <a:solidFill>
                  <a:schemeClr val="lt1"/>
                </a:solidFill>
                <a:latin typeface="Open Sans"/>
                <a:ea typeface="Open Sans"/>
                <a:cs typeface="Open Sans"/>
                <a:sym typeface="Open Sans"/>
              </a:rPr>
            </a:br>
            <a:r>
              <a:rPr lang="en-US" sz="1100" b="0" i="0" u="none" strike="noStrike" cap="none">
                <a:solidFill>
                  <a:schemeClr val="lt1"/>
                </a:solidFill>
                <a:latin typeface="Open Sans"/>
                <a:ea typeface="Open Sans"/>
                <a:cs typeface="Open Sans"/>
                <a:sym typeface="Open Sans"/>
              </a:rPr>
              <a:t> </a:t>
            </a:r>
            <a:endParaRPr/>
          </a:p>
          <a:p>
            <a:pPr marL="640080" marR="0" lvl="0" indent="-457200" algn="l" rtl="0">
              <a:spcBef>
                <a:spcPts val="0"/>
              </a:spcBef>
              <a:spcAft>
                <a:spcPts val="0"/>
              </a:spcAft>
              <a:buClr>
                <a:schemeClr val="lt1"/>
              </a:buClr>
              <a:buSzPts val="2000"/>
              <a:buFont typeface="Noto Sans Symbols"/>
              <a:buChar char="⮚"/>
            </a:pPr>
            <a:r>
              <a:rPr lang="en-US" sz="2000" b="0" i="0" u="none" strike="noStrike" cap="none">
                <a:solidFill>
                  <a:schemeClr val="lt1"/>
                </a:solidFill>
                <a:latin typeface="Open Sans"/>
                <a:ea typeface="Open Sans"/>
                <a:cs typeface="Open Sans"/>
                <a:sym typeface="Open Sans"/>
              </a:rPr>
              <a:t>All exams sent world-wide to IB Examiners for external grading</a:t>
            </a:r>
            <a:endParaRPr/>
          </a:p>
          <a:p>
            <a:pPr marL="640080" marR="0" lvl="0" indent="-387350" algn="l" rtl="0">
              <a:spcBef>
                <a:spcPts val="0"/>
              </a:spcBef>
              <a:spcAft>
                <a:spcPts val="0"/>
              </a:spcAft>
              <a:buClr>
                <a:schemeClr val="lt1"/>
              </a:buClr>
              <a:buSzPts val="1100"/>
              <a:buFont typeface="Noto Sans Symbols"/>
              <a:buNone/>
            </a:pPr>
            <a:endParaRPr sz="1100" b="0" i="0" u="none" strike="noStrike" cap="none">
              <a:solidFill>
                <a:schemeClr val="lt1"/>
              </a:solidFill>
              <a:latin typeface="Open Sans"/>
              <a:ea typeface="Open Sans"/>
              <a:cs typeface="Open Sans"/>
              <a:sym typeface="Open Sans"/>
            </a:endParaRPr>
          </a:p>
          <a:p>
            <a:pPr marL="640080" marR="0" lvl="0" indent="-457200" algn="l" rtl="0">
              <a:spcBef>
                <a:spcPts val="0"/>
              </a:spcBef>
              <a:spcAft>
                <a:spcPts val="0"/>
              </a:spcAft>
              <a:buClr>
                <a:schemeClr val="lt1"/>
              </a:buClr>
              <a:buSzPts val="2000"/>
              <a:buFont typeface="Noto Sans Symbols"/>
              <a:buChar char="⮚"/>
            </a:pPr>
            <a:r>
              <a:rPr lang="en-US" sz="2000" b="0" i="0" u="none" strike="noStrike" cap="none">
                <a:solidFill>
                  <a:schemeClr val="lt1"/>
                </a:solidFill>
                <a:latin typeface="Open Sans"/>
                <a:ea typeface="Open Sans"/>
                <a:cs typeface="Open Sans"/>
                <a:sym typeface="Open Sans"/>
              </a:rPr>
              <a:t>Scores communicated to school and students in July after the exams</a:t>
            </a:r>
            <a:endParaRPr/>
          </a:p>
          <a:p>
            <a:pPr marL="457200" marR="0" lvl="0" indent="-457200" algn="l" rtl="0">
              <a:spcBef>
                <a:spcPts val="0"/>
              </a:spcBef>
              <a:spcAft>
                <a:spcPts val="0"/>
              </a:spcAft>
              <a:buNone/>
            </a:pPr>
            <a:endParaRPr sz="2000" b="0" i="0" u="none" strike="noStrike" cap="none">
              <a:solidFill>
                <a:schemeClr val="lt1"/>
              </a:solidFill>
              <a:latin typeface="Open Sans"/>
              <a:ea typeface="Open Sans"/>
              <a:cs typeface="Open Sans"/>
              <a:sym typeface="Open Sans"/>
            </a:endParaRPr>
          </a:p>
        </p:txBody>
      </p:sp>
      <p:sp>
        <p:nvSpPr>
          <p:cNvPr id="211" name="Google Shape;211;p6"/>
          <p:cNvSpPr/>
          <p:nvPr/>
        </p:nvSpPr>
        <p:spPr>
          <a:xfrm>
            <a:off x="4800600" y="1268628"/>
            <a:ext cx="4076700" cy="609600"/>
          </a:xfrm>
          <a:prstGeom prst="round2SameRect">
            <a:avLst>
              <a:gd name="adj1" fmla="val 50000"/>
              <a:gd name="adj2" fmla="val 0"/>
            </a:avLst>
          </a:prstGeom>
          <a:solidFill>
            <a:srgbClr val="001B2A"/>
          </a:solidFill>
          <a:ln w="9525" cap="flat" cmpd="sng">
            <a:solidFill>
              <a:srgbClr val="001B2A"/>
            </a:solidFill>
            <a:prstDash val="solid"/>
            <a:round/>
            <a:headEnd type="none" w="sm" len="sm"/>
            <a:tailEnd type="none" w="sm" len="sm"/>
          </a:ln>
        </p:spPr>
        <p:txBody>
          <a:bodyPr spcFirstLastPara="1" wrap="square" lIns="91425" tIns="45700" rIns="91425" bIns="45700" anchor="b" anchorCtr="0">
            <a:noAutofit/>
          </a:bodyPr>
          <a:lstStyle/>
          <a:p>
            <a:pPr marL="0" marR="0" lvl="0" indent="0" algn="ctr" rtl="0">
              <a:spcBef>
                <a:spcPts val="0"/>
              </a:spcBef>
              <a:spcAft>
                <a:spcPts val="0"/>
              </a:spcAft>
              <a:buNone/>
            </a:pPr>
            <a:r>
              <a:rPr lang="en-US" sz="2800" b="1" i="0" u="none" strike="noStrike" cap="none">
                <a:solidFill>
                  <a:srgbClr val="FFFF00"/>
                </a:solidFill>
                <a:latin typeface="Open Sans"/>
                <a:ea typeface="Open Sans"/>
                <a:cs typeface="Open Sans"/>
                <a:sym typeface="Open Sans"/>
              </a:rPr>
              <a:t>External Assessment</a:t>
            </a:r>
            <a:endParaRPr/>
          </a:p>
        </p:txBody>
      </p:sp>
      <p:cxnSp>
        <p:nvCxnSpPr>
          <p:cNvPr id="212" name="Google Shape;212;p6"/>
          <p:cNvCxnSpPr/>
          <p:nvPr/>
        </p:nvCxnSpPr>
        <p:spPr>
          <a:xfrm>
            <a:off x="381000" y="6221628"/>
            <a:ext cx="3962400" cy="0"/>
          </a:xfrm>
          <a:prstGeom prst="straightConnector1">
            <a:avLst/>
          </a:prstGeom>
          <a:solidFill>
            <a:schemeClr val="accent1"/>
          </a:solidFill>
          <a:ln w="76200" cap="flat" cmpd="sng">
            <a:solidFill>
              <a:srgbClr val="001B2A"/>
            </a:solidFill>
            <a:prstDash val="solid"/>
            <a:round/>
            <a:headEnd type="none" w="sm" len="sm"/>
            <a:tailEnd type="none" w="sm" len="sm"/>
          </a:ln>
        </p:spPr>
      </p:cxnSp>
      <p:cxnSp>
        <p:nvCxnSpPr>
          <p:cNvPr id="213" name="Google Shape;213;p6"/>
          <p:cNvCxnSpPr/>
          <p:nvPr/>
        </p:nvCxnSpPr>
        <p:spPr>
          <a:xfrm>
            <a:off x="4800600" y="6203093"/>
            <a:ext cx="3962400" cy="0"/>
          </a:xfrm>
          <a:prstGeom prst="straightConnector1">
            <a:avLst/>
          </a:prstGeom>
          <a:solidFill>
            <a:schemeClr val="accent1"/>
          </a:solidFill>
          <a:ln w="76200" cap="flat" cmpd="sng">
            <a:solidFill>
              <a:srgbClr val="001B2A"/>
            </a:solidFill>
            <a:prstDash val="solid"/>
            <a:round/>
            <a:headEnd type="none" w="sm" len="sm"/>
            <a:tailEnd type="none" w="sm" len="sm"/>
          </a:ln>
        </p:spPr>
      </p:cxnSp>
    </p:spTree>
  </p:cSld>
  <p:clrMapOvr>
    <a:masterClrMapping/>
  </p:clrMapOvr>
  <p:transition spd="slow">
    <p:wipe/>
  </p:transition>
</p:sld>
</file>

<file path=ppt/theme/theme1.xml><?xml version="1.0" encoding="utf-8"?>
<a:theme xmlns:a="http://schemas.openxmlformats.org/drawingml/2006/main" name="Teamwork">
  <a:themeElements>
    <a:clrScheme name="Teamwork 2">
      <a:dk1>
        <a:srgbClr val="0000A6"/>
      </a:dk1>
      <a:lt1>
        <a:srgbClr val="FFFFFF"/>
      </a:lt1>
      <a:dk2>
        <a:srgbClr val="000099"/>
      </a:dk2>
      <a:lt2>
        <a:srgbClr val="CCFFFF"/>
      </a:lt2>
      <a:accent1>
        <a:srgbClr val="00CCFF"/>
      </a:accent1>
      <a:accent2>
        <a:srgbClr val="FFE701"/>
      </a:accent2>
      <a:accent3>
        <a:srgbClr val="AAAACA"/>
      </a:accent3>
      <a:accent4>
        <a:srgbClr val="DADADA"/>
      </a:accent4>
      <a:accent5>
        <a:srgbClr val="AAE2FF"/>
      </a:accent5>
      <a:accent6>
        <a:srgbClr val="E7D101"/>
      </a:accent6>
      <a:hlink>
        <a:srgbClr val="FFCC66"/>
      </a:hlink>
      <a:folHlink>
        <a:srgbClr val="00CA00"/>
      </a:folHlink>
    </a:clrScheme>
    <a:fontScheme name="Teamwork">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ahoma" charset="0"/>
          </a:defRPr>
        </a:defPPr>
      </a:lstStyle>
    </a:lnDef>
  </a:objectDefaults>
  <a:extraClrSchemeLst>
    <a:extraClrScheme>
      <a:clrScheme name="Teamwork 1">
        <a:dk1>
          <a:srgbClr val="000078"/>
        </a:dk1>
        <a:lt1>
          <a:srgbClr val="FFFFFF"/>
        </a:lt1>
        <a:dk2>
          <a:srgbClr val="000066"/>
        </a:dk2>
        <a:lt2>
          <a:srgbClr val="CCECFF"/>
        </a:lt2>
        <a:accent1>
          <a:srgbClr val="0099CC"/>
        </a:accent1>
        <a:accent2>
          <a:srgbClr val="008080"/>
        </a:accent2>
        <a:accent3>
          <a:srgbClr val="AAAAB8"/>
        </a:accent3>
        <a:accent4>
          <a:srgbClr val="DADADA"/>
        </a:accent4>
        <a:accent5>
          <a:srgbClr val="AACAE2"/>
        </a:accent5>
        <a:accent6>
          <a:srgbClr val="007373"/>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Teamwork 2">
        <a:dk1>
          <a:srgbClr val="0000A6"/>
        </a:dk1>
        <a:lt1>
          <a:srgbClr val="FFFFFF"/>
        </a:lt1>
        <a:dk2>
          <a:srgbClr val="000099"/>
        </a:dk2>
        <a:lt2>
          <a:srgbClr val="CCFFFF"/>
        </a:lt2>
        <a:accent1>
          <a:srgbClr val="00CCFF"/>
        </a:accent1>
        <a:accent2>
          <a:srgbClr val="FFE701"/>
        </a:accent2>
        <a:accent3>
          <a:srgbClr val="AAAACA"/>
        </a:accent3>
        <a:accent4>
          <a:srgbClr val="DADADA"/>
        </a:accent4>
        <a:accent5>
          <a:srgbClr val="AAE2FF"/>
        </a:accent5>
        <a:accent6>
          <a:srgbClr val="E7D101"/>
        </a:accent6>
        <a:hlink>
          <a:srgbClr val="FFCC66"/>
        </a:hlink>
        <a:folHlink>
          <a:srgbClr val="00CA00"/>
        </a:folHlink>
      </a:clrScheme>
      <a:clrMap bg1="dk2" tx1="lt1" bg2="dk1" tx2="lt2" accent1="accent1" accent2="accent2" accent3="accent3" accent4="accent4" accent5="accent5" accent6="accent6" hlink="hlink" folHlink="folHlink"/>
    </a:extraClrScheme>
    <a:extraClrScheme>
      <a:clrScheme name="Teamwork 3">
        <a:dk1>
          <a:srgbClr val="000000"/>
        </a:dk1>
        <a:lt1>
          <a:srgbClr val="E0EBF6"/>
        </a:lt1>
        <a:dk2>
          <a:srgbClr val="77A4AF"/>
        </a:dk2>
        <a:lt2>
          <a:srgbClr val="F3F7FB"/>
        </a:lt2>
        <a:accent1>
          <a:srgbClr val="B9C4D7"/>
        </a:accent1>
        <a:accent2>
          <a:srgbClr val="B1A1C5"/>
        </a:accent2>
        <a:accent3>
          <a:srgbClr val="EDF3FA"/>
        </a:accent3>
        <a:accent4>
          <a:srgbClr val="000000"/>
        </a:accent4>
        <a:accent5>
          <a:srgbClr val="D9DEE8"/>
        </a:accent5>
        <a:accent6>
          <a:srgbClr val="A091B2"/>
        </a:accent6>
        <a:hlink>
          <a:srgbClr val="3F2FB5"/>
        </a:hlink>
        <a:folHlink>
          <a:srgbClr val="318944"/>
        </a:folHlink>
      </a:clrScheme>
      <a:clrMap bg1="lt1" tx1="dk1" bg2="lt2" tx2="dk2" accent1="accent1" accent2="accent2" accent3="accent3" accent4="accent4" accent5="accent5" accent6="accent6" hlink="hlink" folHlink="folHlink"/>
    </a:extraClrScheme>
    <a:extraClrScheme>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clrMap bg1="dk2" tx1="lt1" bg2="dk1" tx2="lt2" accent1="accent1" accent2="accent2" accent3="accent3" accent4="accent4" accent5="accent5" accent6="accent6" hlink="hlink" folHlink="folHlink"/>
    </a:extraClrScheme>
    <a:extraClrScheme>
      <a:clrScheme name="Teamwork 5">
        <a:dk1>
          <a:srgbClr val="8ABA8D"/>
        </a:dk1>
        <a:lt1>
          <a:srgbClr val="FFFFFF"/>
        </a:lt1>
        <a:dk2>
          <a:srgbClr val="6FB56D"/>
        </a:dk2>
        <a:lt2>
          <a:srgbClr val="DCF1F4"/>
        </a:lt2>
        <a:accent1>
          <a:srgbClr val="2E7E2E"/>
        </a:accent1>
        <a:accent2>
          <a:srgbClr val="25735D"/>
        </a:accent2>
        <a:accent3>
          <a:srgbClr val="BBD7BA"/>
        </a:accent3>
        <a:accent4>
          <a:srgbClr val="DADADA"/>
        </a:accent4>
        <a:accent5>
          <a:srgbClr val="ADC0AD"/>
        </a:accent5>
        <a:accent6>
          <a:srgbClr val="206853"/>
        </a:accent6>
        <a:hlink>
          <a:srgbClr val="FFFF00"/>
        </a:hlink>
        <a:folHlink>
          <a:srgbClr val="FFF4BF"/>
        </a:folHlink>
      </a:clrScheme>
      <a:clrMap bg1="dk2" tx1="lt1" bg2="dk1" tx2="lt2" accent1="accent1" accent2="accent2" accent3="accent3" accent4="accent4" accent5="accent5" accent6="accent6" hlink="hlink" folHlink="folHlink"/>
    </a:extraClrScheme>
    <a:extraClrScheme>
      <a:clrScheme name="Teamwork 6">
        <a:dk1>
          <a:srgbClr val="005400"/>
        </a:dk1>
        <a:lt1>
          <a:srgbClr val="FFFFFF"/>
        </a:lt1>
        <a:dk2>
          <a:srgbClr val="004800"/>
        </a:dk2>
        <a:lt2>
          <a:srgbClr val="D6D8C0"/>
        </a:lt2>
        <a:accent1>
          <a:srgbClr val="339933"/>
        </a:accent1>
        <a:accent2>
          <a:srgbClr val="7D8C70"/>
        </a:accent2>
        <a:accent3>
          <a:srgbClr val="AAB1AA"/>
        </a:accent3>
        <a:accent4>
          <a:srgbClr val="DADADA"/>
        </a:accent4>
        <a:accent5>
          <a:srgbClr val="ADCAAD"/>
        </a:accent5>
        <a:accent6>
          <a:srgbClr val="717E65"/>
        </a:accent6>
        <a:hlink>
          <a:srgbClr val="CCCC00"/>
        </a:hlink>
        <a:folHlink>
          <a:srgbClr val="85B3B1"/>
        </a:folHlink>
      </a:clrScheme>
      <a:clrMap bg1="dk2" tx1="lt1" bg2="dk1" tx2="lt2" accent1="accent1" accent2="accent2" accent3="accent3" accent4="accent4" accent5="accent5" accent6="accent6" hlink="hlink" folHlink="folHlink"/>
    </a:extraClrScheme>
    <a:extraClrScheme>
      <a:clrScheme name="Teamwork 7">
        <a:dk1>
          <a:srgbClr val="000000"/>
        </a:dk1>
        <a:lt1>
          <a:srgbClr val="F5F0BD"/>
        </a:lt1>
        <a:dk2>
          <a:srgbClr val="BD9D69"/>
        </a:dk2>
        <a:lt2>
          <a:srgbClr val="FFFFCC"/>
        </a:lt2>
        <a:accent1>
          <a:srgbClr val="CDBB77"/>
        </a:accent1>
        <a:accent2>
          <a:srgbClr val="F8EBD0"/>
        </a:accent2>
        <a:accent3>
          <a:srgbClr val="F9F6DB"/>
        </a:accent3>
        <a:accent4>
          <a:srgbClr val="000000"/>
        </a:accent4>
        <a:accent5>
          <a:srgbClr val="E3DABD"/>
        </a:accent5>
        <a:accent6>
          <a:srgbClr val="E1D5BC"/>
        </a:accent6>
        <a:hlink>
          <a:srgbClr val="FF9900"/>
        </a:hlink>
        <a:folHlink>
          <a:srgbClr val="C64B00"/>
        </a:folHlink>
      </a:clrScheme>
      <a:clrMap bg1="lt1" tx1="dk1" bg2="lt2" tx2="dk2" accent1="accent1" accent2="accent2" accent3="accent3" accent4="accent4" accent5="accent5" accent6="accent6" hlink="hlink" folHlink="folHlink"/>
    </a:extraClrScheme>
    <a:extraClrScheme>
      <a:clrScheme name="Teamwork 8">
        <a:dk1>
          <a:srgbClr val="000000"/>
        </a:dk1>
        <a:lt1>
          <a:srgbClr val="E2DDD4"/>
        </a:lt1>
        <a:dk2>
          <a:srgbClr val="000000"/>
        </a:dk2>
        <a:lt2>
          <a:srgbClr val="EFEBE3"/>
        </a:lt2>
        <a:accent1>
          <a:srgbClr val="F2F2F2"/>
        </a:accent1>
        <a:accent2>
          <a:srgbClr val="C4AD74"/>
        </a:accent2>
        <a:accent3>
          <a:srgbClr val="EEEBE6"/>
        </a:accent3>
        <a:accent4>
          <a:srgbClr val="000000"/>
        </a:accent4>
        <a:accent5>
          <a:srgbClr val="F7F7F7"/>
        </a:accent5>
        <a:accent6>
          <a:srgbClr val="B19C68"/>
        </a:accent6>
        <a:hlink>
          <a:srgbClr val="A46032"/>
        </a:hlink>
        <a:folHlink>
          <a:srgbClr val="8F8E73"/>
        </a:folHlink>
      </a:clrScheme>
      <a:clrMap bg1="lt1" tx1="dk1" bg2="lt2" tx2="dk2" accent1="accent1" accent2="accent2" accent3="accent3" accent4="accent4" accent5="accent5" accent6="accent6" hlink="hlink" folHlink="folHlink"/>
    </a:extraClrScheme>
    <a:extraClrScheme>
      <a:clrScheme name="Teamwork 9">
        <a:dk1>
          <a:srgbClr val="8A0000"/>
        </a:dk1>
        <a:lt1>
          <a:srgbClr val="FFFFFF"/>
        </a:lt1>
        <a:dk2>
          <a:srgbClr val="800000"/>
        </a:dk2>
        <a:lt2>
          <a:srgbClr val="FFFFCC"/>
        </a:lt2>
        <a:accent1>
          <a:srgbClr val="FF5831"/>
        </a:accent1>
        <a:accent2>
          <a:srgbClr val="C5543D"/>
        </a:accent2>
        <a:accent3>
          <a:srgbClr val="C0AAAA"/>
        </a:accent3>
        <a:accent4>
          <a:srgbClr val="DADADA"/>
        </a:accent4>
        <a:accent5>
          <a:srgbClr val="FFB4AD"/>
        </a:accent5>
        <a:accent6>
          <a:srgbClr val="B24B36"/>
        </a:accent6>
        <a:hlink>
          <a:srgbClr val="FFFFCC"/>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Teamwork</Template>
  <TotalTime>12</TotalTime>
  <Words>3155</Words>
  <Application>Microsoft Office PowerPoint</Application>
  <PresentationFormat>On-screen Show (4:3)</PresentationFormat>
  <Paragraphs>459</Paragraphs>
  <Slides>20</Slides>
  <Notes>19</Notes>
  <HiddenSlides>0</HiddenSlides>
  <MMClips>0</MMClips>
  <ScaleCrop>false</ScaleCrop>
  <HeadingPairs>
    <vt:vector size="8" baseType="variant">
      <vt:variant>
        <vt:lpstr>Fonts Used</vt:lpstr>
      </vt:variant>
      <vt:variant>
        <vt:i4>16</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38" baseType="lpstr">
      <vt:lpstr>Arial</vt:lpstr>
      <vt:lpstr>Arial Black</vt:lpstr>
      <vt:lpstr>ArtBrush</vt:lpstr>
      <vt:lpstr>Bad Script</vt:lpstr>
      <vt:lpstr>Bell Gothic Std Light</vt:lpstr>
      <vt:lpstr>Book Antiqua</vt:lpstr>
      <vt:lpstr>Calibri</vt:lpstr>
      <vt:lpstr>Centabel Book</vt:lpstr>
      <vt:lpstr>Freestyle Script</vt:lpstr>
      <vt:lpstr>Garamond</vt:lpstr>
      <vt:lpstr>Myriad Pro</vt:lpstr>
      <vt:lpstr>Myriad Pro Cond</vt:lpstr>
      <vt:lpstr>Noto Sans Symbols</vt:lpstr>
      <vt:lpstr>Open Sans</vt:lpstr>
      <vt:lpstr>Tahoma</vt:lpstr>
      <vt:lpstr>Wingdings</vt:lpstr>
      <vt:lpstr>Teamwork</vt:lpstr>
      <vt:lpstr>Worksheet</vt:lpstr>
      <vt:lpstr>PowerPoint Presentation</vt:lpstr>
      <vt:lpstr>PowerPoint Presentation</vt:lpstr>
      <vt:lpstr>PowerPoint Presentation</vt:lpstr>
      <vt:lpstr>PowerPoint Presentation</vt:lpstr>
      <vt:lpstr>AP or IB, that is the question…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Forsyth County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Newsweek Report Card</dc:title>
  <dc:creator>Forsyth County School System</dc:creator>
  <cp:lastModifiedBy>Denney, Kevin</cp:lastModifiedBy>
  <cp:revision>1</cp:revision>
  <dcterms:created xsi:type="dcterms:W3CDTF">2009-07-26T20:25:24Z</dcterms:created>
  <dcterms:modified xsi:type="dcterms:W3CDTF">2023-10-12T16:47:36Z</dcterms:modified>
</cp:coreProperties>
</file>